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47C7F2-4660-4DB1-8117-96DD05DDD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08E4F-CC06-46E1-AEF8-5C2277E4E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4DED6-06DE-4A75-98C6-273DEA4F9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56E43-E01C-43B3-93F7-9B71FA57C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58534-88DF-4EB9-9102-B02D6B5B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BD2133-B6C2-4393-AC65-D607C3F55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F143B8-6DA0-4E10-93C6-813E11188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92D7F-30FB-495C-83E1-DFD0E995B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7DECC-9A76-43D4-A8EA-766ACC2F9C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E234E-B033-4D2D-BF9E-7A6DB786F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0ECD1-CBFF-4165-99EF-02A443D90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211251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预防针的相关知识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预防针的种类与作用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预防针的接种程序与注意事项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预防针的安全性与有效性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预防针的传播途径与防控措施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预防针的社会影响与推广策略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预防针的定义与重要性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预防针是一种通过注射疫苗来预防传染病的医疗手段。疫苗中含有经过减毒或灭活的病原体，通过刺激机体免疫系统产生抗体，从而在未来的接触中能够快速识别和清除病原体，防止感染。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预防针通常在婴幼儿期开始接种，根据不同年龄和地区的要求，需要接种多种疫苗，以全面预防各种传染病。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预防针的主要目的是预防传染病的发生和传播，保障公众健康。通过接种疫苗，可以大大降低儿童患上如麻疹、百日咳、风疹等严重传染病的风险。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疫苗刺激机体免疫系统产生特异性抗体，提高个体对特定病原体的免疫力。这种免疫力随着时间的推移逐渐减弱，因此需要定期接种疫苗来维持足够的免疫力。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在疫情爆发时，及时接种疫苗可以有效控制疫情的传播。通过大规模的疫苗接种，可以在短时间内降低人群中的感染率，遏制疫情的蔓延。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预防针的起源可以追溯到18世纪末，当时天花成为全球致死率最高的传染病之一。爱德华·琴纳发现接种牛痘可以预防天花，奠定了疫苗学的基础。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随着科学技术的发展，越来越多的传染病得到控制。目前，全球范围内已经有多种疫苗可以预防数十种传染病。疫苗的制备技术也不断更新，从传统的灭活疫苗到基因重组疫苗和核酸疫苗等新型疫苗。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免疫学、基因组学和蛋白质组学等领域的进步，未来疫苗的研发将更加快速和个性化。新型疫苗将更加安全、有效，并能够针对新发和再次发生的传染病提供更快速、广泛的保护。同时，随着全球合作和疫苗接种计划的推广，将有更多的人受益于预防针的保护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预防针的种类与作用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灭活疫苗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通过化学或物理方法杀死病原微生物，但仍能刺激机体产生免疫反应。常见的灭活疫苗包括甲型肝炎灭活疫苗、乙型肝炎疫苗等。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减毒活疫苗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选用毒性减弱的病原微生物或其代谢产物，制备而成的疫苗。常见的减毒活疫苗包括麻疹减毒活疫苗、风疹减毒活疫苗等。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组分疫苗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利用病原微生物的某些特定抗原或类抗原制备的疫苗。例如，肺炎球菌多糖疫苗、流感病毒裂解疫苗等。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控制疫情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在传染病流行期间，大规模接种预防针可以有效控制疫情的传播，减少感染人数，为控制疫情起到关键作用。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预防针的主要作用是预防传染病，通过刺激机体产生免疫反应，使机体在遇到相应病原体时能够快速产生免疫应答，从而有效抵抗感染。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提高个体免疫力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通过接种预防针，个体可以获得针对特定病原体的免疫力，减少发病风险，保护个体健康。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新生儿需要接种卡介苗、乙肝疫苗、脊灰疫苗、百白破疫苗等基础免疫疫苗，以预防结核病、乙型肝炎、脊髓灰质炎和百日咳等疾病。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根据不同年龄段，儿童需要接种多种疫苗，包括白破疫苗、麻疹疫苗、腮腺炎疫苗、风疹疫苗、水痘疫苗等，以预防多种传染病。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青少年需要接种多种疫苗，包括流感疫苗、肺炎球菌多糖疫苗、乙肝疫苗等，以增强免疫力，预防相应传染病。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成人需要根据自身情况接种多种疫苗，如流感疫苗、肺炎球菌多糖疫苗、破伤风疫苗等，以预防相应传染病。同时，成人也需要关注自身免疫力情况，及时接种相关疫苗。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不同年龄段的预防针推荐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预防针的接种程序与注意事项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根据儿童的年龄和健康状况，制定个性化的预防针接种计划，按照国家免疫规划的要求进行接种。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根据不同疫苗的要求，确定接种的时间和频次，确保疫苗的有效性。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接种时间和频次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建立儿童预防接种记录，跟踪接种情况，确保儿童完成所有必要的接种。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在接种前对儿童进行健康状况评估，如有发热、腹泻等不适症状，应暂缓接种。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禁忌症筛查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告知义务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了解儿童是否对某些疫苗成分过敏，或患有不宜接种的疾病，如有禁忌症应避免接种。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向儿童家长详细介绍每种疫苗的作用、接种后的常见反应及注意事项，确保家长了解并同意接种。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https://d.book118.com/896021125140010034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2024-09-03T22:10:02.801</cp:lastPrinted>
  <dcterms:created xsi:type="dcterms:W3CDTF">2024-09-03T14:10:02Z</dcterms:created>
  <dcterms:modified xsi:type="dcterms:W3CDTF">2024-09-03T14:10:05Z</dcterms:modified>
</cp:coreProperties>
</file>