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86675-F436-4B57-AF00-A19E9895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A296C-FAF4-4532-B7E6-6D37623E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FAFE6-68D9-4699-8B4F-B6D7CE871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6124F-707E-431B-9733-3FC8E671E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A07A5-8F68-448B-90A4-6F528E7D8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3FC06-7198-417A-BFE0-369E6A02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82C87-5FFB-4E2C-BDF8-66E1E4B4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C6EC3-8693-4677-B3DC-E3579972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0D6D7-2D7D-4B4A-8C2C-6FF774C0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FB7E-D000-4523-A110-898FA71C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15140-05C4-4DFB-AD7C-EF7F55DF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1130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新生儿心理及情感发展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新生儿家庭环境及安全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96" r="54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新生儿消化系统较为脆弱，需要特别注意喂养方式和食物的卫生。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新生儿免疫系统尚未完善，容易感染疾病，需要注意卫生和及时接种疫苗。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新生儿日常护理要点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保持皮肤清洁干燥，及时更换尿布，避免红臀和尿布疹等皮肤问题。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在脐带脱落前，要保持脐带干燥清洁，避免感染。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在宝宝长牙前，用干净的纱布擦拭宝宝的牙龈和口腔。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新生儿喂养和睡眠指导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尽量母乳喂养，注意哺乳姿势和时间安排。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选择合适的配方奶，注意奶量和温度。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建立规律的睡眠习惯，提供安静舒适的睡眠环境。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新生儿黄疸是由于胆红素代谢异常引起的皮肤、巩膜黄染，分为生理性和病理性两类。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生理性黄疸通常在出生后2-3天出现，4-5天达到高峰，7-10天消退，早产儿可延迟至2-4周。病理性黄疸出现时间早，持续时间长，伴随其他症状如嗜睡、吸吮无力、肌张力减低等。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63" b="2786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新生儿脐炎是因断脐时或出生后处理不当，导致细菌侵入而引起的炎症。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脐炎表现为脐部红肿、分泌物增多，严重时可出现发热、精神不振等症状。家长需保持新生儿脐部干燥清洁，勤换尿布，避免尿液污染。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新生儿肺炎是新生儿期常见疾病，分为吸入性肺炎和感染性肺炎两类。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吸入性肺炎是由于羊水、胎粪或乳汁吸入肺部引起，表现为呼吸困难、发绀等症状。感染性肺炎由细菌、病毒等感染引起，表现为发热、咳嗽、气促等症状。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31" r="1643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新生儿腹泻是由于喂养不当、感染或过敏等因素引起的消化道综合征。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腹泻表现为大便次数增多、形状改变，严重时可导致脱水、电解质紊乱。家长需注意合理喂养，避免感染和过敏原，及时就医治疗。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卡介苗、乙肝疫苗第一剂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乙肝疫苗第二剂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1月龄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脊髓灰质炎疫苗第一剂、百白破疫苗第一剂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新生儿疫苗接种时间表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4月龄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脊髓灰质炎疫苗第三剂、百白破疫苗第三剂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5月龄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百白破疫苗第四剂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脊髓灰质炎疫苗第二剂、百白破疫苗第二剂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新生儿疫苗接种时间表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https://d.book118.com/896021130004010050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2024-09-15T01:43:06.169</cp:lastPrinted>
  <dcterms:created xsi:type="dcterms:W3CDTF">2024-09-14T17:43:06Z</dcterms:created>
  <dcterms:modified xsi:type="dcterms:W3CDTF">2024-09-14T17:43:08Z</dcterms:modified>
</cp:coreProperties>
</file>