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AEC981D-C841-419C-A671-7D1F67BA85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0B7A6E-AF52-4492-A59C-164EB62FD0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2A0A7CD-812C-4CFB-BE10-634C42C224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39C4C3B-E88A-421A-A780-0B94AFBD64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44BC9E0-2378-4642-879F-C15CFB5D5E7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B495DB2-12B7-4873-9156-4A3DB36572F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3E48041-43F9-47BE-A6CA-BD901C5068B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FC1A51C-0E2B-49F0-9D1B-63C7DE9F9B5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C7DC45A-9EFF-4988-A70F-0500E220FA8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80178B-8A82-421F-9164-4A73FD10DC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AB682E-DB10-41EB-88DD-9CB1CEB051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6023004021010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心理危机评估与干预的文化敏感性</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汇报人：XX</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2024-01-17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文化差异对心理危机的影响</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文化敏感性在心理危机评估中的应用</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文化敏感性在心理危机干预中的应用</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提高心理危机评估与干预的文化敏感性</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01</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14136" r="1413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15093" r="15093"/>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心理危机评估与干预是帮助个体应对重大生活事件、减轻心理压力、恢复心理平衡的重要过程。</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应对心理危机</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不同文化背景的人群在心理危机反应、求助意愿和应对方式等方面存在差异，因此需要关注文化敏感性。</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文化差异的影响</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提高评估准确性</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文化敏感性能够帮助评估者更准确地理解个体的心理危机反应，避免误解和误判。</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增强干预效果</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针对个体的文化背景制定个性化的干预措施，可以提高干预的针对性和有效性。</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促进文化适应</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对于移民、难民等跨文化人群，文化敏感性的心理危机评估与干预有助于他们更好地适应新的文化环境。</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文化敏感性的重要性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02</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文化差异对心理危机的影响</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情感表达方式</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症状认知</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求助行为</a:t>
            </a:r>
          </a:p>
        </p:txBody>
      </p:sp>
      <p:pic>
        <p:nvPicPr>
          <p:cNvPr id="5" name="Picture 5"/>
          <p:cNvPicPr>
            <a:picLocks noChangeAspect="1"/>
          </p:cNvPicPr>
          <p:nvPr/>
        </p:nvPicPr>
        <p:blipFill>
          <a:blip r:embed="rId2"/>
          <a:srcRect l="5556" r="5556"/>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5556" r="5556"/>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t="3125" b="3125"/>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不同文化背景下的心理危机表现</a:t>
              </a: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不同文化对情感表达的态度和方式各异，如某些文化鼓励表达情感，而另一些则更强调内敛和掩饰。</a:t>
            </a: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文化观念影响人们对心理危机症状的认知和解读，不同文化可能对同一症状赋予不同的意义。</a:t>
            </a: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文化因素会影响个体在面临心理危机时是否寻求帮助，以及寻求帮助的途径和方式。</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症状解读的差异性</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文化差异可能导致评估者对同一症状产生不同的解读，从而影响评估结果的准确性和有效性。</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文化特定信息的获取</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在评估过程中，需要关注与特定文化背景相关的信息，如文化特定的压力源、应对方式等。</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评估工具的适用性</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现有心理危机评估工具可能在不同文化背景下存在适用性问题，需要针对不同文化进行修订或开发新的评估工具。</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文化差异对心理危机评估的挑战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文化适应性的考虑</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在干预过程中，需要考虑文化适应性，即干预措施是否与个体的文化背景和价值观相符合。</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文化资源的利用</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在干预过程中，可以充分利用个体所在文化的资源，如社会支持网络、文化特定的应对方式等，以提高干预效果。</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干预策略的选择</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不同文化背景下的个体可能对某些干预策略更为接受和响应，需要根据个体文化背景调整干预策略。</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文化差异对心理危机干预的影响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400" b="1">
                <a:solidFill>
                  <a:schemeClr val="accent3">
                    <a:alpha val="100000"/>
                  </a:schemeClr>
                </a:solidFill>
                <a:latin typeface="Microsoft Yahei"/>
                <a:ea typeface="Microsoft Yahei"/>
                <a:cs typeface="Microsoft Yahei"/>
              </a:rPr>
              <a:t>03</a:t>
            </a:r>
          </a:p>
        </p:txBody>
      </p:sp>
      <p:sp>
        <p:nvSpPr>
          <p:cNvPr id="3" name="TextBox 3"/>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文化敏感性在心理危机评估中的应用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理解文化差异</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了解不同文化背景下的价值观、社会规范和行为方式，以便更准确地评估当事人的心理状态和需求。</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掌握跨文化沟通技巧</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学习跨文化沟通技巧，以便更有效地与来自不同文化背景的当事人进行沟通和交流。</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尊重文化多样性</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在心理危机评估中，应尊重当事人的文化背景和信仰，避免对其进行歧视或偏见。</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尊重和理解当事人的文化背景</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选择适当的评估工具</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在选择心理危机评估工具时，应考虑其是否适用于当事人的文化背景和语言习惯。</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调整评估方法</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根据当事人的文化背景和需求，灵活调整评估方法，如采用口头访谈、问卷调查等方式。</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关注文化特定症状</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注意识别与特定文化背景相关的心理危机症状，如某些文化中的特定恐惧或焦虑表现。</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采用文化适应性的评估工具和方法</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https://d.book118.com/896023004021010042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2024-09-09T08:45:12.089</cp:lastPrinted>
  <dcterms:created xsi:type="dcterms:W3CDTF">2024-09-09T00:45:12Z</dcterms:created>
  <dcterms:modified xsi:type="dcterms:W3CDTF">2024-09-09T00:45:13Z</dcterms:modified>
</cp:coreProperties>
</file>