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CEC18-68BE-45F3-9C2A-DE4B322F2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55F8C-6C82-4321-83AF-26419B8D9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CDE87-9B22-487A-B670-6FAE4AE56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83526-D3D8-4A25-B083-BB3434BD0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1C3D09-25A3-4915-A0E1-850C4CF05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4C52B-D45D-4111-904C-CA8C9C6FE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103141-283C-445F-AEDF-E24769721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B4897-A56B-4DC2-91BB-1ABB95715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ACC6C-7CD9-4BBB-88E8-8C422DDC1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2EC69-4025-4CB3-9D3A-F06CEE420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76F7D-70CF-448F-AD4A-19152BBA7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2301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智慧园区大数据管理系统在流程自动化中的应用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大数据管理系统介绍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流程自动化原理及技术应用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智慧园区大数据管理系统架构设计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流程自动化在智慧园区中应用场景分析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实施效果评估及改进方向探讨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等新一代信息技术，实现园区内及时、互动、整合的信息感知、传递和处理，以提高园区产业集聚能力、企业经济竞争能力、可持续发展能力为先进理念，并将之提升为具有信息化、智能化管理与服务为一体的新型园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随着技术的不断进步和应用需求的不断提高，智慧园区正朝着更加智能化、绿色化、服务化、开放化的方向发展。未来，智慧园区将更加注重人性化体验、创新发展和可持续发展，成为城市发展的重要引擎。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06" r="1330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智慧园区具有信息化、智能化、绿色化、服务化等特点。通过新一代信息技术，实现园区内各项业务的数字化、网络化、可视化、自动化，提高园区的运营效率和管理水平。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智慧园区的优势在于提高资源利用效率、降低运营成本、增强企业竞争力、促进产业协同发展等方面。同时，智慧园区还能为政府提供决策支持，推动城市经济转型升级。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大数据在智慧园区中应用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数据采集与整合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通过物联网技术，对园区内各种设备、传感器等进行数据采集和整合，形成海量的数据资源。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运用大数据分析和挖掘技术，对园区内各种数据进行深度分析和挖掘，发现数据之间的关联和规律，为园区的运营管理提供决策支持。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采用分布式存储和计算技术，对海量数据进行高效存储和处理，保证数据的实时性和准确性。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数据可视化与应用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通过数据可视化技术，将分析结果以直观、易懂的形式展现出来，为园区管理者提供便捷的数据应用服务。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大数据管理系统介绍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大数据管理系统定义与功能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大数据管理系统是一种集成了数据采集、存储、处理、分析和可视化等功能的综合性软件平台，旨在帮助企业实现对海量数据的高效管理和价值挖掘。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大数据管理系统的主要功能包括数据采集与整合、数据存储与管理、数据处理与分析、数据可视化与报告生成等，以支持企业的决策制定、业务流程优化和创新发展。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0" r="22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Hadoop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Spark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Flink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Kafka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常见大数据管理系统比较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一个开源的分布式计算框架，适用于处理大规模数据集，提供了数据存储、处理和分析的功能。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一个开源的流处理框架，专注于实时数据流的处理和分析，适用于实时性要求较高的场景。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一个快速、通用的大数据处理引擎，支持实时数据流处理、机器学习和图计算等。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一个分布式流处理平台，主要用于实时数据流的传输和处理，具有高吞吐量、可扩展性和容错性。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在选择大数据管理系统时，需要考虑数据量、数据类型、处理速度、实时性要求、系统可扩展性、安全性等因素，以及企业的实际需求和预算。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选型依据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大数据管理系统的实施通常包括需求分析、系统规划与设计、系统开发与测试、系统部署与集成、系统维护与优化等步骤。在实施过程中，需要注重团队协作、项目管理和风险控制等方面的工作。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选型依据及实施步骤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流程自动化原理及技术应用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通过技术手段将重复性、规律性强的业务流程实现自动化，提高工作效率和准确性。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基于规则引擎、工作流引擎等技术，对业务流程进行建模、优化和自动化执行。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流程自动化基本概念和原理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流程自动化定义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200" r="212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通过物联网设备采集园区内各类数据，实现设备间的互联互通和智能化管理，为流程自动化提供硬件支持。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对园区内各类数据进行采集、整合、分析和挖掘，为流程自动化提供数据支撑。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应用机器学习、深度学习等技术，实现智能决策、智能推荐等功能，提高流程自动化水平。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https://d.book118.com/896023015021010042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2024-09-09T08:45:14.763</cp:lastPrinted>
  <dcterms:created xsi:type="dcterms:W3CDTF">2024-09-09T00:45:14Z</dcterms:created>
  <dcterms:modified xsi:type="dcterms:W3CDTF">2024-09-09T00:45:16Z</dcterms:modified>
</cp:coreProperties>
</file>