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6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2EA86-2ABB-46E3-B964-8FC6C397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B2B2E-846C-4AD1-B711-5022B0066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3DC7-7F3C-4E3F-80F4-8C0E2E8E4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99C8B-C090-4A92-9166-4A7333BFF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20C7D-2466-44FF-BBC6-4F3887F0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44BF6-F5CC-4205-A1FB-F7A68EAB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6173D-7352-41A9-8280-19F69D03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65EB3-59DD-4BDE-881E-E64C2333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CEECC-1CFD-4EEC-A661-C44693CB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66D45-2965-4B24-AA82-A47E7661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B64F8-A194-4F04-ABDD-CA0255C0C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646" r:id="rId2"/>
    <p:sldLayoutId id="2147502647" r:id="rId3"/>
    <p:sldLayoutId id="2147502648" r:id="rId4"/>
    <p:sldLayoutId id="2147502649" r:id="rId5"/>
    <p:sldLayoutId id="2147502650" r:id="rId6"/>
    <p:sldLayoutId id="2147502651" r:id="rId7"/>
    <p:sldLayoutId id="2147502652" r:id="rId8"/>
    <p:sldLayoutId id="2147502653" r:id="rId9"/>
    <p:sldLayoutId id="2147502654" r:id="rId10"/>
    <p:sldLayoutId id="21475026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10051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工作瓶颈突破与方法论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方法论的实践与案例分析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工作瓶颈突破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方法论在瓶颈突破中的应用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方法论的持续改进与提升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工作瓶颈突破与个人成长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工作瓶颈突破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识别瓶颈</a:t>
            </a:r>
            <a:endParaRPr lang="zh-CN" altLang="en-US"/>
          </a:p>
        </p:txBody>
      </p:sp>
      <p:sp>
        <p:nvSpPr>
          <p:cNvPr id="1049104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明确目标：清晰地定义工作目标，避免模糊和歧义。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0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分析现状：对当前的工作状况进行深入分析，了解存在的问题和瓶颈。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6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寻找原因：探究瓶颈产生的原因，从根源上解决问题。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2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制定方案：根据分析结果，制定有效的解决方案和实施计划。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分析原因</a:t>
            </a:r>
            <a:endParaRPr lang="zh-CN" altLang="en-US"/>
          </a:p>
        </p:txBody>
      </p:sp>
      <p:sp>
        <p:nvSpPr>
          <p:cNvPr id="104916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缺乏动力：对工作失去热情，缺乏自我驱动力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沟通障碍：与同事、领导之间的沟通不畅，导致工作难以推进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资源限制：缺乏必要的资源，如人力、物力、财力等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技能不足：缺乏必要的技能和知识，无法应对工作中的挑战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制定解决方案</a:t>
            </a:r>
            <a:endParaRPr lang="zh-CN" altLang="en-US"/>
          </a:p>
        </p:txBody>
      </p:sp>
      <p:sp>
        <p:nvSpPr>
          <p:cNvPr id="1049232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分析问题：找出工作瓶颈的原因和影响因素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8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制定计划：根据问题分析结果，制定具体的解决方案和实施计划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实施计划：按照制定的计划，采取相应的措施和行动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评估效果：对实施计划的效果进行评估，如有需要，进行调整和优化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实施解决方案</a:t>
            </a:r>
            <a:endParaRPr lang="zh-CN" altLang="en-US"/>
          </a:p>
        </p:txBody>
      </p:sp>
      <p:sp>
        <p:nvSpPr>
          <p:cNvPr id="104929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明确问题：清晰地定义和了解瓶颈问题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执行方案：积极执行解决方案，并不断调整优化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制定方案：制定切实可行的解决方案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分析原因：深入分析导致瓶颈的原因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方法论在瓶颈突破中的应用</a:t>
            </a:r>
            <a:endParaRPr lang="zh-CN" altLang="en-US"/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结构化思维</a:t>
            </a:r>
            <a:endParaRPr lang="zh-CN" altLang="en-US"/>
          </a:p>
        </p:txBody>
      </p:sp>
      <p:sp>
        <p:nvSpPr>
          <p:cNvPr id="10494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什么是结构化思维：将问题分解为多个部分，逐个分析解决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结构化思维的好处：有助于理清思路，提高工作效率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结构化思维的应用：在瓶颈突破中，可以运用结构化思维来分析问题，找出解决方案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结构化思维的实践：在实际工作中，可以通过练习和实践来提高结构化思维能力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创新思维</a:t>
            </a:r>
            <a:endParaRPr lang="zh-CN" altLang="en-US"/>
          </a:p>
        </p:txBody>
      </p:sp>
      <p:sp>
        <p:nvSpPr>
          <p:cNvPr id="10495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打破常规思维：尝试新的想法和解决方案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跨界思维：借鉴其他领域的知识和经验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团队协作：集思广益，共同解决问题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逆向思维：从反面思考问题，寻找新的突破口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批判性思维</a:t>
            </a:r>
            <a:endParaRPr lang="zh-CN" altLang="en-US"/>
          </a:p>
        </p:txBody>
      </p:sp>
      <p:sp>
        <p:nvSpPr>
          <p:cNvPr id="1049614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6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8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批判性思维的重要性：有助于突破工作瓶颈，提高工作效率和质量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批判性思维的定义：对信息进行评估、分析和判断的思维方式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6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批判性思维的应用：在分析问题、解决问题、决策等方面发挥作用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批判性思维的培养：通过学习、实践、反思等方式提高批判性思维能力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系统思维</a:t>
            </a:r>
            <a:endParaRPr lang="zh-CN" altLang="en-US"/>
          </a:p>
        </p:txBody>
      </p:sp>
      <p:sp>
        <p:nvSpPr>
          <p:cNvPr id="1049668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案例：介绍一个具体的案例，说明系统思维在瓶颈突破中的应用和效果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8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优势：系统思维能够帮助我们更好地协调各种资源和要素，实现瓶颈的突破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应用：在瓶颈突破中，系统思维可以帮助我们更好地理解问题的本质和影响因素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90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概述：系统思维是一种从整体和全局的角度看待问题的思维方式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方法论的实践与案例分析</a:t>
            </a:r>
            <a:endParaRPr lang="zh-CN" altLang="en-US"/>
          </a:p>
        </p:txBody>
      </p:sp>
      <p:sp>
        <p:nvSpPr>
          <p:cNvPr id="10497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https://d.book118.com/896031005120010034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宋体</vt:lpstr>
      <vt:lpstr>Office Theme</vt:lpstr>
      <vt:lpstr>工作瓶颈突破与方法论</vt:lpstr>
      <vt:lpstr>目录</vt:lpstr>
      <vt:lpstr>添加章节标题</vt:lpstr>
      <vt:lpstr>工作瓶颈突破</vt:lpstr>
      <vt:lpstr>PowerPoint Presentation</vt:lpstr>
      <vt:lpstr>识别瓶颈</vt:lpstr>
      <vt:lpstr>分析原因</vt:lpstr>
      <vt:lpstr>制定解决方案</vt:lpstr>
      <vt:lpstr>实施解决方案</vt:lpstr>
      <vt:lpstr>方法论在瓶颈突破中的应用</vt:lpstr>
      <vt:lpstr>PowerPoint Presentation</vt:lpstr>
      <vt:lpstr>结构化思维</vt:lpstr>
      <vt:lpstr>创新思维</vt:lpstr>
      <vt:lpstr>批判性思维</vt:lpstr>
      <vt:lpstr>系统思维</vt:lpstr>
      <vt:lpstr>方法论的实践与案例分析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2024-09-03T16:31:56.035</cp:lastPrinted>
  <dcterms:created xsi:type="dcterms:W3CDTF">2024-09-03T08:31:56Z</dcterms:created>
  <dcterms:modified xsi:type="dcterms:W3CDTF">2024-09-03T08:31:58Z</dcterms:modified>
</cp:coreProperties>
</file>