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E559F-C425-4BC1-879A-48E3036B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20514-0340-464F-BAA4-DF000489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7E0F3-C8A1-446C-A77E-1415FACB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23292-9CCD-4117-B210-59DA6B655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9FFA3-FC7C-4DC3-948E-273A61D4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E46CB-5899-4185-B7C7-4F549C1A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ACAC1-5CE8-4D44-8185-797702D01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8F814-B05F-422B-A23C-5AB3464C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39AD3-8013-4511-8767-6FBD150A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ADFB8-7340-463D-9052-0CE4143F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E7CB2-ECD6-48F5-875B-BE76A7FB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1240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金融行业操作人员安全培训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金融行业安全事件应急处理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金融行业安全培训和考核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提高操作人员安全意识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金融行业操作人员在日常工作中处理大量敏感信息和资金，其安全意识直接关系到金融交易的安全性和客户资产的保护。通过安全培训，可以提高操作人员的安全意识和风险防范能力。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应对不断变化的金融安全威胁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随着金融科技的快速发展，金融犯罪手段也在不断演变，网络攻击、数据泄露、欺诈等安全威胁层出不穷。对操作人员进行持续的安全培训，有助于他们及时了解并应对最新的安全威胁。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满足法规和合规要求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金融行业面临着严格的法规和合规要求，其中包括对操作人员安全培训的要求。通过安全培训，可以确保操作人员遵守相关法规和合规要求，减少违规风险。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信息安全和保密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重点讲解信息安全和保密的重要性，介绍信息泄露的途径和防范措施，提高操作人员的信息安全和保密意识。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金融安全基础知识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介绍金融安全的基本概念、原则和操作规范，帮助操作人员建立正确的安全意识和思维方式。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网络安全和防护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深入分析网络攻击的原理和手段，探讨如何防范网络攻击和数据泄露，提高操作人员的网络安全防护能力。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安全培训和演练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组织模拟演练和案例分析，让操作人员亲身体验安全威胁的应对过程，提高他们的安全技能和应急处置能力。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金融犯罪识别和应对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介绍常见的金融犯罪手段和特点，讲解如何识别和应对金融犯罪，提高操作人员的风险防范和应对能力。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金融行业安全现状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金融行业安全形势严峻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随着金融科技的快速发展，金融行业面临的安全威胁日益增多，如网络攻击、数据泄露、恶意软件等。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法规和政策要求不断提高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各国政府和监管机构对金融行业的安全要求越来越严格，企业需要遵守相关法规和政策，确保业务的安全性和合规性。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安全意识和技能不足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部分金融从业人员缺乏足够的安全意识和技能，容易成为安全威胁的突破口。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包括钓鱼攻击、恶意软件、勒索软件等，可能导致系统瘫痪、数据泄露或资金损失。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由于技术漏洞或人为因素导致敏感数据泄露，如客户资料、交易记录等，给企业声誉和客户权益带来严重损害。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部分员工可能利用职权之便进行非法操作，如滥用权限、窃取数据等，对企业和客户造成损失。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内部威胁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金融行业安全威胁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制定完善的数据安全管理制度，采用加密技术保护数据传输和存储安全，定期备份数据以防意外丢失。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建立完善的网络安全体系，包括防火墙、入侵检测、病毒防护等，确保网络系统的安全性。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定期开展安全培训，提高员工的安全意识和技能水平，增强防范能力。同时，建立严格的权限管理制度，防止内部威胁的发生。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92" r="12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操作人员安全意识培养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防范网络攻击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金融行业面临的网络攻击日益增多，提高操作人员安全意识有助于防范和应对网络攻击，保护企业和客户资产安全。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金融行业需遵守严格的法律法规，操作人员具备安全意识有助于确保企业合规经营，避免因违规操作而引发的法律风险。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保障金融交易安全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金融行业涉及大量资金和敏感信息，操作人员具备安全意识是保障金融交易安全的首要条件。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企业应定期组织操作人员参加安全培训，学习安全知识和操作技能，提高安全意识和防范能力。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企业应积极宣传安全文化，通过安全标语、安全漫画等多种形式，营造关注安全的氛围，提高操作人员对安全的重视程度。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企业可定期组织操作人员对金融安全案例进行分析和讨论，总结经验教训，增强对安全威胁的识别和应对能力。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安全案例分析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及时报告和处理安全问题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操作人员发现安全问题或异常情况时，应立即报告并妥善处理，防止问题扩大和损失加剧。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操作人员应严格遵守企业的安全制度，如密码管理、数据备份等，确保金融交易和信息的安全。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防范网络钓鱼和诈骗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操作人员应具备识别网络钓鱼和诈骗的能力，不轻易点击可疑链接或下载未知来源的文件，保护个人和企业信息安全。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安全意识在日常工作中的体现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https://d.book118.com/896031240130010040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2024-09-07T00:21:11.154</cp:lastPrinted>
  <dcterms:created xsi:type="dcterms:W3CDTF">2024-09-06T16:21:11Z</dcterms:created>
  <dcterms:modified xsi:type="dcterms:W3CDTF">2024-09-06T16:21:13Z</dcterms:modified>
</cp:coreProperties>
</file>