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2B518-0DD0-4FE6-B88E-DDA083002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AB40-26E4-4CBA-95B4-F84C9C18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EBA97-E162-4F8B-B605-906BD3B5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4C4D0-8BED-4684-8FAF-1BF78765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DB15E-D0FA-4300-82FC-FC751BAED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97843-2950-4970-95DC-6B3A616A4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23B1F-4A22-4B5E-9147-800C40AD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192AE-A7DE-4DBC-B868-AF01114A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071F9-0EA9-49D9-A953-40766606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E8C71-DDC5-4EC3-ADED-0E209BA5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9415F-01A7-40FD-9749-BE3B2D1E5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22352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袋笼骨行业市场分析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袋笼骨产品技术分析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袋笼骨项目市场需求预测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袋笼骨项目营销策略建议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袋笼骨项目实施风险评估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具有轻便、耐用、可重复使用等优点，可广泛应用于各类产品的包装领域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袋笼骨项目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一种新型环保材料制成的包装产品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袋笼骨项目简介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市场研究目的与意义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了解袋笼骨项目的市场需求、竞争格局、发展趋势等，为项目推广和营销策略制定提供依据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有助于企业把握市场机遇，提高产品竞争力，拓展市场份额，实现可持续发展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国内外袋笼骨项目的市场现状、竞争格局、消费者需求、政策法规等方面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采用文献资料研究、实地调研、问卷调查等多种方法相结合，确保研究结果的准确性和可靠性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袋笼骨行业市场分析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袋笼骨行业目前正处于快速发展阶段，市场规模不断扩大，产品种类和数量不断增加，满足了不同领域的需求。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随着环保政策的日益严格和人们对环境质量的关注提高，袋笼骨行业将朝着更加环保、高效、节能的方向发展，同时，行业内的技术创新和产业升级也将成为重要趋势。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袋笼骨产品广泛应用于电力、冶金、化工等领域，随着这些行业的快速发展，对袋笼骨产品的需求也在不断增加。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目前，袋笼骨市场容量较大，且仍有较大的增长空间。未来，随着相关行业的持续发展和袋笼骨产品应用领域的不断拓展，市场容量将进一步扩大。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市场需求与容量分析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袋笼骨行业竞争较为激烈，市场上存在众多厂商，产品同质化现象较为严重。为了获得更大的市场份额，厂商之间需要不断进行技术创新和产品升级。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目前，市场上主要的袋笼骨厂商包括国内知名企业和一些国际品牌。这些厂商在产品质量、技术研发、市场营销等方面具有较强的实力，是行业内的领军企业。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袋笼骨产品技术分析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袋笼骨是一种用于支撑和固定过滤袋的骨架，其设计原理基于过滤袋在工作时需要保持一定的形状和张力。袋笼骨通常由多根钢丝或不锈钢丝焊接而成，形成一个圆柱形的骨架，其外表面覆盖有过滤材料。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袋笼骨具有结构稳定、支撑力强、耐腐蚀、耐高温等特点。它能够有效地支撑过滤袋，防止其在工作过程中发生变形或破损，从而保证过滤效果和使用寿命。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国内技术现状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国内袋笼骨生产企业在技术研发方面取得了一定的成果，但在材料选择、加工工艺、设备自动化程度等方面仍存在一定的差距。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国外技术现状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国外袋笼骨生产企业注重技术创新和产品研发，拥有先进的生产设备和加工工艺，能够生产出高质量、高性能的袋笼骨产品。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差距分析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国内外袋笼骨产品在技术上的差距主要体现在材料性能、加工精度、使用寿命等方面。国内产品需要进一步提高材料性能和加工精度，以提高产品的整体性能和使用寿命。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国内外技术差距对比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96" r="248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随着新材料技术的不断发展，未来袋笼骨产品将采用更加高性能、环保的材料，如碳纤维复合材料等，以提高产品的强度和耐腐蚀性。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智能化制造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未来袋笼骨生产将更加注重智能化制造技术的应用，通过自动化设备、传感器、工业互联网等技术手段实现生产过程的自动化、信息化和智能化，提高生产效率和产品质量。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随着市场需求的不断变化，未来袋笼骨产品将更加注重个性化定制服务，根据不同客户的需求定制不同规格、性能的袋笼骨产品，以满足市场的多样化需求。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袋笼骨项目市场需求预测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https://d.book118.com/896032235230010053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2024-09-20T18:14:12.380</cp:lastPrinted>
  <dcterms:created xsi:type="dcterms:W3CDTF">2024-09-20T10:14:12Z</dcterms:created>
  <dcterms:modified xsi:type="dcterms:W3CDTF">2024-09-20T10:14:14Z</dcterms:modified>
</cp:coreProperties>
</file>