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42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0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D915C-7E58-4F6A-94C6-7EF963D2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86DD7-D352-4A3B-9062-59974B5F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91FC0-1B39-4C38-95D8-7D8D694F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03801-B1B0-42F1-9747-4AEF9B83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E9064-1A0D-464B-BD47-83E8E9D1B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DA028-ABAF-4AE7-BCD9-E37A0A4C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C300F-425F-458B-8D92-80A03B626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DCCE9-C271-471A-9EA6-CB6673B86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65943-DEB9-49D6-AFE9-195C47EF4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B72AD-F9F6-4D7F-AF9C-708963042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F12D3-A75B-46FF-8F6C-46C88406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32" r:id="rId2"/>
    <p:sldLayoutId id="2147486533" r:id="rId3"/>
    <p:sldLayoutId id="2147486534" r:id="rId4"/>
    <p:sldLayoutId id="2147486535" r:id="rId5"/>
    <p:sldLayoutId id="2147486536" r:id="rId6"/>
    <p:sldLayoutId id="2147486537" r:id="rId7"/>
    <p:sldLayoutId id="2147486538" r:id="rId8"/>
    <p:sldLayoutId id="2147486539" r:id="rId9"/>
    <p:sldLayoutId id="2147486540" r:id="rId10"/>
    <p:sldLayoutId id="21474865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34141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进度计划保证措施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资源保证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技术保证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组织保证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管理保证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激励保证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合同保证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资源保证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https://d.book118.com/896034141154010032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微软雅黑</vt:lpstr>
      <vt:lpstr>+中文标题</vt:lpstr>
      <vt:lpstr>Calibri Light</vt:lpstr>
      <vt:lpstr>Office Theme</vt:lpstr>
      <vt:lpstr>进度计划保证措施</vt:lpstr>
      <vt:lpstr>目录</vt:lpstr>
      <vt:lpstr>资源保证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2024-08-31T22:16:18.827</cp:lastPrinted>
  <dcterms:created xsi:type="dcterms:W3CDTF">2024-08-31T14:16:18Z</dcterms:created>
  <dcterms:modified xsi:type="dcterms:W3CDTF">2024-08-31T14:16:21Z</dcterms:modified>
</cp:coreProperties>
</file>