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BB9789F-6A0B-4382-9C76-E27D690B47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ED92C-DB14-43F9-8B8D-B3A1F47B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D0BEF-7898-4480-91C5-D2A9A82D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74A07-2BCD-4529-81A7-A8664428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CF3BB-F419-4AFC-B9FF-EFE2589E7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2D6CB-9850-4D6C-A00C-8C7443773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12C63-BD53-452F-A12D-AB533758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351BB-38D5-4B2F-B28F-9C380106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B5600-4B9F-4984-9AAF-8D6C7BC2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8EDF4-02D0-4AC6-BBDE-4F9C70811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1D4D4-D312-4B58-B60E-E1C945973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9378E-7F0E-4BD5-9F8E-552E4B36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6242344-E6B4-4731-BFBD-A066F675A7D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F58C7E5-3322-401C-ACBE-19F06B2C6B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342142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81648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小学生的环境保护意识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485600"/>
            <a:ext cx="406368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主讲人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177920" y="2369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目</a:t>
            </a:r>
            <a:br>
              <a:rPr sz="3600"/>
            </a:b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2340000" y="111744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环境保护知识普及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小学生环保实践活动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环保知识课堂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环保小达人的成长之路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环保故事分享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环境保护知识普及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6986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为什么环境保护很重要？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040240" y="229356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环境保护对我们的生活和健康有着重要的影响。保护环境可以让地球更美好，让我们的子孙后代有更好的生活。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环境保护的基本概念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环保是指保护和改善自然环境，预防污染和破坏。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599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什么是环保？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5217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可以从节约用水、垃圾分类等方面做起。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52176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如何从日常生活做起保护环境？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4542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6655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7858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7858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环保的小窍门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使用可重复利用的饭盒和水杯。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99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减少使用一次性塑料制品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65217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不要随意伤害动植物，保护生物多样性。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652176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爱护小动植物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4542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养成随手关灯、关水的好习惯。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6655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节约用水用电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97858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7858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76986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环保的好处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040240" y="229356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保护环境不仅能让地球更美好，还能提高我们的生活质量。环保可以减少污染，让我们的空气更清新，水更干净。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小学生环保实践活动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学校的环保活动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398960" y="20898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学习分类知识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33440" y="137412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参加垃圾分类活动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9200" y="54039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传递环保理念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39200" y="47325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参与环保宣传墙的绘制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8120" y="375984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增加绿色覆盖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39200" y="30916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植树造林活动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家庭环保实践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养成良好习惯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599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家庭垃圾分类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65217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节约资源保护地球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652176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节约用水用电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4542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增加家中绿色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6655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在家种植绿植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97858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7858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97760" y="200520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586680" y="16077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参与环保讲座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586320" y="32036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学习环保知识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提高意识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32680" y="200520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658560" y="16077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组织环保义卖活动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767280" y="32036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筹集环保经费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支持环保项目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66160" y="200520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650160" y="16077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724320" y="32036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社区环保活动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53840" y="200520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14440" y="16077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参加社区清洁日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433800" y="32036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清理垃圾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美化环境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76986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参与环保组织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8040240" y="229356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参加环保志愿者活动可以实践环保理念，参与环保俱乐部能结识更多志同道合的朋友，加入青少年环保组织可以参与更多有意义的环保活动。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更多环保实践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美化环境增加氧气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99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种植花草树木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65217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保护地球资源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652176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节约用水用电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4542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了解更多环保知识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6655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参观环保展览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97858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7858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02672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环保小贴士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98568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在日常生活中，小学生可以通过简单的行为保护环境，如随手关灯节约用电，勤换花草浇水保持绿色，定期清理垃圾保持环境整洁。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环保知识课堂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塑料污染对环境的危害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98960" y="20898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包括塑料袋、塑料瓶等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33440" y="137412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塑料污染的来源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9200" y="54039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提倡使用环保袋、减少使用塑料制品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39200" y="47325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如何减少塑料污染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8120" y="375984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海洋生物误食塑料垃圾导致死亡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39200" y="30916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塑料污染对海洋生物的影响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仿宋"/>
                <a:ea typeface="仿宋"/>
              </a:rPr>
              <a:t>水资源保护知识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5994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人类生活离不开水资源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9940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水是生命之源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652176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禁止乱排污水、加强水资源管理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652176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如何保护水资源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45420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关闭水龙头时不要浪费水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66552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节约用水的小窍门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9785880" y="40683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785880" y="2430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97760" y="200520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3586680" y="16077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如何改善空气质量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3586320" y="320364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减少尾气排放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提倡低碳生活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32680" y="200520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6658560" y="16077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个人如何做好防护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6767280" y="320364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少开车，多骑自行车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定期做户外运动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66160" y="200520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650160" y="16077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空气质量监测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724320" y="320364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建设空气质量监测站点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定期发布空气质量报告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1270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空气污染防治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53840" y="200520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14440" y="16077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空气污染的危害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433800" y="320364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呼吸道疾病增多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导致雾霾等自然灾害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7698600" y="25416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垃圾分类指南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040240" y="229356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垃圾分类是一项重要的环保行动，通过正确分类可以实现资源的再利用，减少对环境的污染。市民应当积极参与垃圾分类工作，培养良好的生活习惯。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仿宋"/>
              </a:rPr>
              <a:t>垃圾分类指南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398960" y="2089800"/>
            <a:ext cx="5316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根据不同属性将生活垃圾进行分类处理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33440" y="137412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什么是垃圾分类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740520" y="1634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1886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9200" y="54039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购买可降解垃圾袋，分类投放不同类别的垃圾桶中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39200" y="4732560"/>
            <a:ext cx="5387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如何进行垃圾分类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319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8120" y="3759840"/>
            <a:ext cx="53830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减少废弃物对环境的污染，提高资源利用率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39200" y="3091680"/>
            <a:ext cx="5382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垃圾分类的意义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https://d.book118.com/896034214222010103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小学生的环境保护意识</vt:lpstr>
      <vt:lpstr>目录</vt:lpstr>
      <vt:lpstr>第1章 环境保护知识普及</vt:lpstr>
      <vt:lpstr> </vt:lpstr>
      <vt:lpstr>环境保护的基本概念</vt:lpstr>
      <vt:lpstr>环保的小窍门</vt:lpstr>
      <vt:lpstr> </vt:lpstr>
      <vt:lpstr>第2章 小学生环保实践活动</vt:lpstr>
      <vt:lpstr>学校的环保活动</vt:lpstr>
      <vt:lpstr>家庭环保实践</vt:lpstr>
      <vt:lpstr>社区环保活动</vt:lpstr>
      <vt:lpstr> </vt:lpstr>
      <vt:lpstr>更多环保实践</vt:lpstr>
      <vt:lpstr>环保小贴士</vt:lpstr>
      <vt:lpstr>第3章 环保知识课堂</vt:lpstr>
      <vt:lpstr>塑料污染对环境的危害</vt:lpstr>
      <vt:lpstr>水资源保护知识</vt:lpstr>
      <vt:lpstr>空气污染防治</vt:lpstr>
      <vt:lpstr> </vt:lpstr>
      <vt:lpstr>垃圾分类指南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2024-09-29T07:05:50.041</cp:lastPrinted>
  <dcterms:created xsi:type="dcterms:W3CDTF">2024-09-28T23:05:50Z</dcterms:created>
  <dcterms:modified xsi:type="dcterms:W3CDTF">2024-09-28T23:05:52Z</dcterms:modified>
</cp:coreProperties>
</file>