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1BA4AA-FE34-4209-B5DC-5E5174B37D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453C7A-9C90-4569-9BC3-52E4E58AB2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04DDC8-BF0D-4A8B-BFF4-975D8C749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8D5E12-1A62-404A-82EA-A446911816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F68155-602D-47F9-A585-FE4B2333AC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6E4AD5-65A0-44E5-AC42-7A75C73A41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946816-9F10-4E27-918E-E761917E6E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E6CC6C-DCCF-4A23-B4DE-0B32766F2E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109415-4469-401F-9F1D-2D78E3AF97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DC7E6F-DF67-4DD1-85D8-757178B275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F88207-2CC9-4379-B4D1-3345A0C02D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603511420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汇报人：XXX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2024-01-13</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solidFill>
                <a:latin typeface="Microsoft Yahei"/>
                <a:ea typeface="Microsoft Yahei"/>
                <a:cs typeface="Microsoft Yahei"/>
              </a:rPr>
              <a:t>营销环境的概念和特征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营销环境概述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营销环境的特征</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营销环境的影响因素</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如何应对营销环境的变化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营销环境概述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定义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营销环境是指影响企业营销活动的一系列外部因素和条件的总和，包括宏观环境和微观环境。</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宏观环境</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指企业外部的不可控因素，包括政治、经济、社会、技术等方面的因素。</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微观环境</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指企业周围的可控因素，包括供应商、竞争者、顾客、营销中介等。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定义与概念</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营销环境是企业制定营销策略的基础，企业必须根据营销环境的变化来调整和优化营销策略。</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营销环境的变化可能给企业带来机会或威胁，企业需要密切关注营销环境的变化，抓住机会，应对威胁。</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营销环境对企业营销活动的成败具有决定性的影响，良好的营销环境可以帮助企业取得成功，反之则可能导致失败。</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营销环境的重要性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按照影响范围可分为</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全球性营销环境和地区性营销环境。全球性营销环境是指企业在全球范围内开展营销活动时所面临的外部因素和条件，如全球经济形势、国际政治局势等；地区性营销环境是指企业在特定地区开展营销活动时所面临的外部因素和条件，如地区经济状况、地区文化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按照影响方式可分为</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直接营销环境和间接营销环境。直接营销环境是指直接影响企业营销活动的外部因素和条件，如市场需求、竞争状况等；间接营销环境是指间接影响企业营销活动的外部因素和条件，如政治法律、社会文化等。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营销环境的分类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营销环境的特征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营销环境是一个不断变化的动态系统，企业需要时刻关注环境的变化并作出相应的调整。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随着科技、经济、社会和政治等因素的不断变化，营销环境也在不断地演变。企业需要时刻关注市场趋势、消费者需求、竞争对手动态等变化，以便及时调整营销策略和产品定位。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动态性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营销环境是一个复杂的系统，涉及到多个因素和变量，需要综合考虑。</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营销环境不仅包括消费者、竞争对手、供应商等直接因素，还包括经济、政治、文化、技术等间接因素。这些因素之间相互作用、相互影响，企业需要全面考虑各种因素，制定有效的营销策略。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复杂性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营销环境存在不确定性，企业难以完全预测和控制。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由于市场环境的复杂性和动态性，企业很难对未来的市场变化做出准确的预测。同时，企业在营销过程中也面临着各种不确定性的挑战，如消费者需求的突变、竞争对手的突然袭击等。企业需要建立灵活的应变机制，以应对不确定性带来的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不确定性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656" r="226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营销环境是一个竞争激烈的市场，企业需要不断提高自身竞争力。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在市场竞争日益激烈的今天，企业需要不断提高自身的竞争力，以获得更大的市场份额。企业可以通过提高产品质量、降低成本、创新营销手段等方式提升竞争力，以应对竞争对手的挑战。</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营销环境中的各种因素相互关联，一个因素的变化会影响其他因素。</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营销环境中的各种因素不是孤立的，而是相互关联的。例如，消费者需求的变化会影响企业的产品设计和营销策略，同时也会影响竞争对手的策略。因此，企业在制定营销策略时需要充分考虑各种因素的关联性，以制定更加有效的策略。</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相关性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https://d.book118.com/896035114204010050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2024-09-16T04:23:40.292</cp:lastPrinted>
  <dcterms:created xsi:type="dcterms:W3CDTF">2024-09-15T20:23:40Z</dcterms:created>
  <dcterms:modified xsi:type="dcterms:W3CDTF">2024-09-15T20:23:42Z</dcterms:modified>
</cp:coreProperties>
</file>