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5B321-A26F-4BC9-A402-1FB8D6AB6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69914-ACED-436F-ABE4-944ADAA67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EADCD-2BE0-4604-B461-FC0574929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5C546-F749-4F2C-9F63-CF159DE14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33F8AD-69C8-45E1-80BB-60316A341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41C413-C5D1-460F-995A-A2B90BEA5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C3BFF-C8F7-4477-950C-2FB8A248D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6DE7F-7784-4904-955D-4A9CFD071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CC01D-9123-41E0-85D5-EF88744CB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90C74-E045-4D5C-8457-E8243C1EE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1245E-9EF0-49FE-AC37-7203B33F2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40015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科技成果鉴定评审专家的农业科技与食品安全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农业科技发展现状与趋势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农业科技在食品安全领域应用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农业科技与食品安全政策法规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农业科技与食品安全未来展望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农业科技发展现状与趋势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国内农业科技研发经费逐年增长，但与发达国家相比，投入强度仍有差距。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科研投入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国内农业科技创新成果显著，如杂交水稻、转基因抗虫棉等，但国际领先的核心技术较少。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国内农业技术推广体系不断完善，但与农业生产实际需求仍有脱节现象。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国内外农业科技对比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利用基因工程、细胞工程等技术，培育优质、高产、抗病的农作物新品种。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应用大数据、物联网、人工智能等技术，实现农业生产的精准化、智能化管理。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推广大型、高效、智能的农业机械设备，提高农业生产效率和质量。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农业机械化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新型农业技术及应用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随着环保意识的提高，生态农业将成为未来农业发展的重要方向。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生态农业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借助现代信息技术手段，实现农业生产全过程的数字化、智能化管理。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拓展农业在生态保护、文化传承、休闲观光等方面的功能，促进农业多元化发展。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农业多功能性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农业科技发展趋势预测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食品安全问题与挑战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近年来，食品安全事件不断曝光，涉及农药残留、重金属超标、添加剂滥用等问题，严重威胁消费者健康。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食品安全事件频发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当前食品安全监管体系存在漏洞，监管部门之间职责不清、协调不力，导致监管效率低下。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部分食品生产企业为了追求利润，忽视产品质量和食品安全，甚至存在违法违规行为。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企业诚信缺失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添加剂滥用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部分食品生产企业为了改善产品口感、色泽等，超范围、超限量使用添加剂，对人体健康构成潜在威胁。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农药、兽药等化学物质的不当使用，导致食品中残留超标，长期摄入可能对人体健康产生不良影响。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生物性污染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食品在生产、加工、运输等环节中可能受到细菌、病毒等微生物的污染，引发食物中毒等食品安全问题。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食品污染与添加剂问题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加强食品安全教育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通过媒体、学校、社区等渠道加强食品安全教育，提高消费者对食品安全的认知和理解。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培养健康饮食习惯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倡导消费者选择新鲜、多样化的食品，减少加工食品的摄入，降低食品安全风险。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强化消费者维权意识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鼓励消费者积极维护自身权益，对问题食品进行举报和投诉，推动食品安全问题的解决。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消费者食品安全意识提升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农业科技在食品安全领域应用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https://d.book118.com/896040015004010044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2024-09-12T04:28:19.223</cp:lastPrinted>
  <dcterms:created xsi:type="dcterms:W3CDTF">2024-09-11T20:28:19Z</dcterms:created>
  <dcterms:modified xsi:type="dcterms:W3CDTF">2024-09-11T20:28:21Z</dcterms:modified>
</cp:coreProperties>
</file>