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A948F-6670-46C5-980C-3F2D548C3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6CC92-FA95-4E35-91C9-B60A1D42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06F58-5CB4-4B5B-AD27-0B6ED8FDB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602AF-835D-4D04-BC8D-871625A9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05E80-0C1E-49F4-B9C5-2B3755912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D67E6D-EDB1-496B-AFA3-AE3FC40A4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A2FBC-3A7F-47AE-9AE4-1AC6A1404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CE15D-4A40-4ED3-AA8D-EF6F70B38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1C3F1-2C49-4A89-92DB-F59BBC07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4E331-FA3E-4E7B-B40A-F068AAFD6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3F818-60A7-43C2-84A5-F8B246D0E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4012505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45091" y="1712976"/>
            <a:ext cx="9299110" cy="1740476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400" b="1" err="1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中国茶文化与茶艺之</a:t>
            </a:r>
            <a:endParaRPr lang="en-US" sz="4400" b="1" smtClean="0">
              <a:solidFill>
                <a:schemeClr val="accent1">
                  <a:lumMod val="50000"/>
                </a:schemeClr>
              </a:solidFill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20000"/>
              </a:lnSpc>
            </a:pPr>
            <a:r>
              <a:rPr lang="en-US" sz="4400" b="1" err="1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六大茶类的冲泡方法与品鉴</a:t>
            </a:r>
            <a:r>
              <a:rPr lang="en-US" altLang="zh-CN" sz="4400" b="1" err="1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400" b="1">
              <a:solidFill>
                <a:schemeClr val="accent1">
                  <a:lumMod val="5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 err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中国茶文化与茶艺概述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绿茶的冲泡方法与品鉴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红茶的冲泡方法与品鉴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乌龙茶的冲泡方法与品鉴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白茶的冲泡方法与品鉴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黄茶的冲泡方法与品鉴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黑茶的冲泡方法与品鉴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中国茶文化与茶艺概述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中国是茶的故乡，自古以来，茶文化就在中国广泛传播。据《神农本草经》记载，茶最初被作为药用，后来逐渐发展成为一种日常饮品。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自唐代以来，茶文化在中国历史上占据了重要的地位。随着时间的推移，茶文化不断丰富和发展，形成了独特的艺术和礼仪。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中国茶文化的起源与发展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中国茶文化的发展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中国茶文化的起源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中国茶艺的内涵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茶艺是中国茶文化的核心，它不仅包括泡茶、品茶的艺术，还包括茶叶的鉴赏、烹调、礼仪等方面的内容。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中国茶艺的特点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茶艺注重的是一种内在的修养，它强调的是心与物的融合，追求的是一种清静、淡泊的境界。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中国茶艺的内涵与特点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茶文化是茶艺的基础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茶艺是茶文化的具体表现形式，它是以茶文化为基础，将茶文化的精髓通过艺术的形式展现出来。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茶艺是茶文化的传承和发展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通过精湛的茶艺表演，人们可以更直观地了解和感受中国茶文化的魅力，从而促进其传承和发展。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中国茶文化与茶艺的关系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绿茶的冲泡方法与品鉴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绿茶的分类与特点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特点：清香鲜爽，色泽翠绿，形美汤清。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龙井、碧螺春、黄山毛峰、六安瓜片、信阳毛尖、安吉白茶等。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1" r="1667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玻璃杯或盖碗，以便欣赏茶叶的优美姿态。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80~85℃，避免用过热的水冲泡，以免破坏茶叶中的营养成分。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采用“凤凰三点头”的冲水方法，保证茶叶充分吸水，同时控制茶叶的溶解速度。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品尝绿茶时，先闻其香，再品其味，细细品味绿茶的清香鲜爽之味。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绿茶的冲泡技巧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观察绿茶汤色的清澈度和色泽，优质绿茶汤色清澈明亮，浅绿鲜亮。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闻其香，优质绿茶香气清幽持久，有兰花香、豆香等不同品种的香气。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品尝其味，优质绿茶滋味鲜爽回甘，口感清爽宜人。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观察茶叶的形状和质地，优质绿茶外形匀整细嫩，有光泽，质地柔软。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绿茶的品鉴方法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红茶的冲泡方法与品鉴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产于福建武夷山，是世界上最早的红茶，具有松烟香和桂圆汤味。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正山小种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祁门红茶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滇红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产于安徽祁门，具有似玫瑰花的香味，又带有兰花香。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产于云南凤庆，具有浓烈的花果香，汤色红亮。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红茶的分类与特点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选用瓷质或玻璃茶具，以保持红茶的鲜艳色泽。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茶具选择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根据不同种类的红茶调整水温，一般在90-95℃之间。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水温控制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第一次冲泡时间为1分钟，第二次冲泡时间可适当延长。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冲泡时间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在红茶中加入适量的牛奶和糖，可以调和红茶的口感，增加营养价值。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加入牛奶和糖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红茶的冲泡技巧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观察汤色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红茶应该具有独特的香气，如花香、果香、蜜香等。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闻香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尝味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叶底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红茶叶底应该柔软有弹性，色泽鲜艳。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红茶的汤色应该红亮透明，无悬浮物和沉淀。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红茶的口感应该醇厚、回甘，无涩味或杂味。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红茶的品鉴方法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乌龙茶的冲泡方法与品鉴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https://d.book118.com/896040125052010044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2024-09-12T15:13:05.670</cp:lastPrinted>
  <dcterms:created xsi:type="dcterms:W3CDTF">2024-09-12T07:13:05Z</dcterms:created>
  <dcterms:modified xsi:type="dcterms:W3CDTF">2024-09-12T07:13:07Z</dcterms:modified>
</cp:coreProperties>
</file>