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DB811-A32B-4047-9AE8-E26AEEF3B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1DCC4-F156-42FD-B093-29617E419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47048-4201-4329-8BE5-2F3D1A632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00D129-0270-400F-8C43-584A2D94E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EE0E00-87AF-40B0-AA6F-0E882C00A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156577-C538-44BD-BE9E-F00493C49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165708-61AC-42E9-9683-E695C1DD8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95DB22-74D2-44EB-B354-DB98B7689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68CB2-EC01-430C-8B29-E5508B8BF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8BCD23-1F2C-42CE-8E43-EAB6A68AF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1F320-DC7B-4DAA-8B38-0A1A10194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41034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项目立项管理流程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项目立项背景与意义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项目立项前期准备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项目立项申请与审批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项目资源评估与配置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项目风险识别与应对策略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项目立项决策与合同签订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项目启动会组织与执行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项目立项管理总结与展望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项目立项背景与意义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阐述项目所处行业的发展状况、市场规模、竞争格局以及未来发展趋势等。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项目提出背景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介绍公司的历史、业务范围、市场地位以及核心竞争力等，说明项目与公司战略的契合度。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说明项目的提出原因、目的以及与公司业务发展需求的关联性等。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阐述项目对公司战略发展的重要性，如提升市场份额、拓展业务领域、增强核心竞争力等。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战略意义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分析项目的经济效益，包括预期收入、利润、投资回报率等指标，说明项目的盈利能力和财务可行性。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经济意义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说明项目对社会发展的贡献，如创造就业机会、推动技术进步、促进区域经济发展等。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社会意义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项目立项意义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明确项目的目标市场定位，包括目标客户群体、市场细分、市场规模等。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分析目标市场对项目产品或服务的需求情况，包括需求特点、需求量、需求趋势等。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分析目标市场的竞争状况，包括主要竞争对手、竞争产品、竞争策略等，为项目策略制定提供依据。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项目立项前期准备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清晰定义项目的预期成果和所要达到的具体目标，确保所有相关方对项目目的有共同理解。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明确项目的工作范围，包括所需完成的任务、涉及的功能、要满足的性能标准等，以便准确估算项目资源和时间。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明确项目目标与范围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011" b="150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根据项目需求，组建具备相关技能和经验的项目团队，包括项目经理、技术专家、业务分析师等。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明确团队成员的角色和职责，确保各自承担相应的工作任务和责任，促进团队协作。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组建项目团队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角色与职责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制定项目计划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制定详细的项目时间表，包括项目开始和结束时间，以及关键里程碑的达成时间。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评估项目所需资源，包括人力、物力、财力等，并制定合理的资源分配和使用计划。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识别项目潜在的风险因素，制定相应的风险应对策略和措施，降低项目风险。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项目立项申请与审批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明确项目要解决的问题、实现的目标、涉及的范围和预期的成果。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确定项目目标和范围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对项目所在领域进行市场调研，了解市场需求、竞争态势和潜在客户。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分析市场需求和竞争情况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根据项目目标和范围，制定详细的项目计划和时间表，包括关键里程碑和阶段性成果。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制定项目计划和时间表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识别项目潜在的风险和挑战，并制定相应的应对措施，同时对项目的技术、经济和社会可行性进行评估。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评估项目风险和可行性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编写项目建议书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提交申请材料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将立项申请材料提交给相应的管理部门或决策机构进行审批。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准备立项申请材料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根据项目建议书和相关要求，准备完整的立项申请材料，包括项目建议书、可行性研究报告、预算估算等。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与相关部门沟通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在提交申请前，与相关部门进行充分沟通，确保申请材料的完整性和准确性，并解答可能存在的问题。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提交立项申请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相关部门审批流程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管理部门或决策机构对项目立项申请进行初步审查，核实申请材料的完整性和合规性。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专家评审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组织专家对项目建议书进行评审，评估项目的科学性、创新性和可行性。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决策审批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根据初审和专家评审结果，管理部门或决策机构对项目立项申请进行决策审批，决定是否批准项目立项。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批复与公示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将审批结果以书面形式通知申请人，并在适当范围内进行公示，接受社会监督。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项目资源评估与配置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分析项目所需的人员数量、技能和经验要求，以及人员配备的时间计划。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评估项目所需的设备、设施、材料等物力资源的需求和规格。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物力资源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预测项目的资金需求和预算，包括项目成本、资金来源和回报预期。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财力资源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外部资源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通过采购、租赁、合作等方式获取项目所需的外部资源，确保资源的及时供应和质量保障。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根据项目需求，制定资源整合策略，实现内外部资源的优化配置和高效利用。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充分利用企业现有资源，包括人员、设备、资金等，进行合理调配和共享。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资源获取途径及策略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https://d.book118.com/896041034222010034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2024-09-04T08:05:28.024</cp:lastPrinted>
  <dcterms:created xsi:type="dcterms:W3CDTF">2024-09-04T00:05:28Z</dcterms:created>
  <dcterms:modified xsi:type="dcterms:W3CDTF">2024-09-04T00:05:30Z</dcterms:modified>
</cp:coreProperties>
</file>