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0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tags" Target="tags/tag1.xml" /><Relationship Id="rId9" Type="http://schemas.openxmlformats.org/officeDocument/2006/relationships/presProps" Target="pres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743B5-306C-4600-9437-F87375CAE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DC1CC-DC4B-4D97-AF66-4EC60077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2AF7B-7168-4ED1-BD52-76EF00DB7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205FA9-E68B-4B6C-8DA2-B9D58D2B3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92952-01C8-4887-8A0A-B37D49105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B6CF2F-BCB9-4DD9-9379-BF322C4C5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0D2392-9FBE-4C11-8059-270F96F0B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3DB49-2113-4AAA-9879-94D01083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800AF-1156-4589-990E-201923D14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2BB94-143F-452F-AA1E-A86F255D7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12467-A3B6-43B4-AA53-CF5D6689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4315320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指纹考勤管理制度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指纹考勤系统介绍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指纹考勤管理制度的制定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指纹考勤管理制度的实施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指纹考勤管理制度的效果评估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提高员工出勤率和工作效率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通过指纹考勤，可以准确记录员工的出勤情况，促使员工按时上下班，提高整体工作效率。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减少人为因素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传统的考勤方式可能存在代打卡等作弊行为，而指纹考勤可以避免这种情况，确保考勤记录的真实性。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https://d.book118.com/896043153203010102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2024-09-27T16:48:06.759</cp:lastPrinted>
  <dcterms:created xsi:type="dcterms:W3CDTF">2024-09-27T08:48:06Z</dcterms:created>
  <dcterms:modified xsi:type="dcterms:W3CDTF">2024-09-27T08:48:08Z</dcterms:modified>
</cp:coreProperties>
</file>