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60CD4B-895D-465F-A2BC-9751B3F3C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8543C-9C4C-4608-B468-2D2996E60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1EC81-A2F3-47EB-9B83-AB610827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70009-ADBE-4D24-AFF4-FCDF1A328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C88FB5-6000-4A31-B05C-03CE8C57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0B1D9-8091-402F-B67D-96A5906F7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2A3D5-2111-43DF-B0F6-D5F4BCADE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5609B-D529-414D-91DF-E09643E82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4ED4D-89F0-4966-AF4D-670D20BF7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5671F-A0A4-4574-9679-3048889FB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E4B0A-5147-411A-AD2B-639450200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0001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小儿重症肺炎的护理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重症肺炎的护理要点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重症肺炎的护理措施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重症肺炎的家庭护理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重症肺炎的预防与控制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03" b="5503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重症肺炎是指病情严重，需要特殊护理和治疗的肺炎，常常伴随严重的呼吸系统症状和其他系统症状。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重症肺炎可能由各种病原体引起，包括细菌、病毒、支原体等，其中以细菌和病毒感染最为常见。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重症肺炎的患儿通常需要入住ICU，接受密切的监护和专业的护理。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重症肺炎的定义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咳嗽、咳痰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重症肺炎的症状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患儿可能会出现高热，体温可高达39℃以上。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患儿咳嗽频繁，痰液可能为脓性或带血丝。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患儿可能会出现呼吸急促、鼻翼煽动、三凹征等症状，严重时可能出现呼吸衰竭。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可能出现精神萎靡、食欲不振、烦躁不安等症状，严重时可能出现多器官功能衰竭。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23" r="1202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重症肺炎的主要病因是感染，可能由细菌、病毒、支原体等引起。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患儿免疫力低下，容易感染病原体。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如先天性心脏病、营养不良等，也可能导致重症肺炎的发生。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重症肺炎的病因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重症肺炎的护理要点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使用加湿器或在房间放置一盆水，以保持室内湿度在50%-60%。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每2-3小时为患儿翻身拍背，促进痰液排出。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当患儿咳嗽无力或痰液粘稠时，应及时吸痰，保持呼吸道通畅。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保持室内空气湿度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定期翻身拍背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及时吸痰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监测血氧饱和度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吸氧治疗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调整呼吸机参数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维持良好的氧合状态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根据病情需要，给予患儿适当的吸氧治疗，以提高血氧饱和度。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对于使用呼吸机的患儿，应定期评估并调整呼吸机参数，确保良好的氧合状态。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定期监测患儿的血氧饱和度，确保维持在正常范围。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密切监测患儿的体温、心率、呼吸、血压等生命体征指标。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观察症状变化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738" r="67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及时报告医生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注意观察患儿咳嗽、气促、呼吸困难等症状是否加重或缓解。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如发现患儿病情恶化或出现异常症状，应及时报告医生处理。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密切监测病情变化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遵医嘱使用抗生素，控制感染，预防并发症的发生。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458" b="8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208" r="3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给予患儿营养丰富、易于消化的食物，提高机体抵抗力。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加强营养支持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加强患儿的隔离措施，避免与其他感染患儿接触，预防交叉感染。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预防交叉感染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预防并发症的发生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重症肺炎的护理措施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严格按照医生的指示给药，确保药物剂量和用药时间准确。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833" b="1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遵医嘱给药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注意观察宝宝对药物的反应，如出现不良反应应及时报告医生。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观察药物反应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250" r="7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不要自行购买药物给宝宝使用，以免药物不对症或产生不良反应。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避免自行购药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https://d.book118.com/896050001154010032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2024-08-31T22:18:22.203</cp:lastPrinted>
  <dcterms:created xsi:type="dcterms:W3CDTF">2024-08-31T14:18:22Z</dcterms:created>
  <dcterms:modified xsi:type="dcterms:W3CDTF">2024-08-31T14:18:24Z</dcterms:modified>
</cp:coreProperties>
</file>