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2CFC7-01E8-42E7-9566-618C874EE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DD563-4780-4BB2-940D-E08B8273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8B42E-B1A0-4D87-8201-EB859F4D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2201A-CAE2-4120-8F98-723526EB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5D088-6DEF-4732-8582-FFF99E336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25179-3C13-4909-9483-6FDEE5F49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2140E-89FE-4FB0-B5E2-2523E6697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F33D3-6DCD-418B-974E-29D5A48C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4A73F-11F4-42F8-8F1D-09B1269E8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41CC0-AB50-42EA-BEA4-617BE0DFF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D5ADD-0350-436B-B1E1-4466DB95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1224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老年大学心得体会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老年大学学习体验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老年大学收获与成果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老年大学挑战与对策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老年大学的价值与意义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应对老龄化社会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随着中国社会老龄化程度的加深，老年教育逐渐成为社会关注的焦点，老年大学作为老年教育的重要组成部分，其目的在于提升老年人的生活质量，促进社会和谐。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满足老年人学习需求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随着生活水平的提高，老年人对精神文化生活的需求日益增长，他们渴望通过学习来丰富自己的晚年生活，实现老有所学、老有所乐。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促进老年人身心健康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老年大学为老年人提供了一个学习、交流的平台，有助于他们保持身心健康，延缓衰老。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推动老年人力资源开发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老年大学不仅教授知识，还注重培养老年人的技能和才艺，使他们能够更好地适应社会发展的需要，实现老有所为。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弘扬尊老敬老的传统美德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老年大学体现了社会对老年人的关爱和尊重，有助于弘扬中华民族尊老敬老的传统美德，营造和谐的社会氛围。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老年大学的意义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老年大学学习体验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老年大学的课程涵盖了健康、艺术、科技、文化等多个领域，满足了不同老年人的学习需求。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实用性内容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教学内容注重实用性，如健康保健、智能手机使用等，让老年人能够学以致用。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传统文化传承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通过书法、绘画、戏曲等课程，传承和弘扬中华传统文化，增强老年人的文化自信心。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课程设置与教学内容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采用互动式教学，鼓励老年人提问、交流，增强了课堂的活跃度和参与度。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通过案例分析，让老年人更好地理解教学内容，提高学习效果。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注重实践操作，如计算机操作、手工制作等，让老年人在实践中掌握技能。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教学方式与方法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轻松愉悦的氛围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老年大学营造了轻松愉悦的学习氛围，让老年人在快乐中学习。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学员间的互动交流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学员之间互相交流学习心得和经验，形成了良好的学习共同体。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师生间的互动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老师耐心指导，关心学员的学习进展，与学员建立了深厚的师生情谊。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学习氛围与互动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老年大学收获与成果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通过老年大学的系统学习，我掌握了更多与我的兴趣和专业相关的知识，如书法、绘画、摄影等。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老年大学提供了各种实用技能课程，如计算机操作、智能手机使用、健康养生等，让我在日常生活中更加便捷。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实用技能培养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通过学习，我的思维变得更加活跃，学会了从不同角度思考问题，提高了分析和解决问题的能力。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知识技能的提升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在老年大学，我结识了来自不同领域和背景的新朋友，扩大了我的社交圈子。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结交新朋友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与同学们交流分享各自的经验和知识，让我受益匪浅，也提升了我的社交能力。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分享经验与知识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通过参加老年大学组织的各种活动和表演，我展示了自己的才艺，增强了自信心。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参加活动与表演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社交圈子的拓展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减轻压力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通过学习和交流，我释放了内心的压力，心情变得更加轻松愉快。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提升幸福感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在老年大学的学习和生活中，我感受到了成长的快乐和收获的喜悦，提升了幸福感。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缓解孤独感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在老年大学，我找到了归属感和认同感，有效缓解了孤独感。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013" b="1301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心理健康的改善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https://d.book118.com/896051224035010034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2024-09-03T06:13:53.257</cp:lastPrinted>
  <dcterms:created xsi:type="dcterms:W3CDTF">2024-09-02T22:13:53Z</dcterms:created>
  <dcterms:modified xsi:type="dcterms:W3CDTF">2024-09-02T22:13:55Z</dcterms:modified>
</cp:coreProperties>
</file>