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263B8-157D-445C-AAC8-A98BB0860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31A24-02AE-4D20-B372-B3A03DE19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AE8E3-CC8A-4B11-A5F8-3956257AB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201F4-61C8-415E-909C-DF99787AC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72A1AA-99A0-43D5-9636-BBC117ABB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32872B-514E-4331-9849-2246A6C42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4C8BE2-F199-4899-BDC2-9D62B11CA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FDABD-E45C-4723-A711-E6DD11914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E2590-1FAA-460A-94BE-BB42ED6F7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ADE04-BF83-45BC-85EA-CEB8C1903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50794-1DBB-4745-AA97-4E27B9024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5215320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中冲穴按摩对肥胖患者体重的控制作用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肥胖概述及其健康风险
 中冲穴概述及其相关理论
 中冲穴按摩对肥胖体重控制的潜在机制
 中冲穴按摩对肥胖体重控制的临床研究综述
 中冲穴按摩与其他肥胖治疗方法的比较
 中冲穴按摩对肥胖体重控制的安全性与不良反应
 中冲穴按摩在肥胖体重控制中的应用建议
 中冲穴按摩对肥胖体重控制的未来研究方向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肥胖概述及其健康风险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中冲穴按摩对肥胖患者体重的控制作用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肥胖概述及其健康风险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肥胖概述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肥胖是一种常见的慢性代谢性疾病，其特征是过量的脂肪堆积，导致健康危害。</a:t>
            </a:r>
          </a:p>
          <a:p>
            <a:r>
              <a:t>2. 肥胖是通过计算身体质量指数 (BMI) 来定义的，BMI 是体重 (以公斤为单位) 除以身高 (以米为单位) 的平方。BMI 大于或等于 30 被认为是肥胖。</a:t>
            </a:r>
          </a:p>
          <a:p>
            <a:r>
              <a:t>3. 肥胖的病因是多因素的，包括遗传、行为和环境因素。常见的行为因素包括不健康饮食、缺乏体力活动和久坐。环境因素包括食物供应、生活方式和社会经济因素。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肥胖的健康风险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肥胖增加了患多种慢性疾病的风险，包括心脏病、中风、2型糖尿病、某些癌症、睡眠呼吸暂停和骨关节炎。</a:t>
            </a:r>
          </a:p>
          <a:p>
            <a:r>
              <a:t>2. 肥胖还与心理健康问题有关，包括抑郁、焦虑和低自尊。</a:t>
            </a:r>
          </a:p>
          <a:p>
            <a:r>
              <a:t>3. 肥胖导致的医疗保健费用增加，并对个人和社会的生产力产生负面影响。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中冲穴概述及其相关理论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中冲穴按摩对肥胖患者体重的控制作用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中冲穴概述及其相关理论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中冲穴，又称中冲俞、气冲俞、衝脉俞，别名掌中、阳郄，是手少阳三焦经上的一个穴位，也是手少阳经的络穴。</a:t>
            </a:r>
          </a:p>
          <a:p>
            <a:r>
              <a:t>2. 中冲穴位于小指末节掌侧面赤白肉际，取穴时应将小指屈曲，穴位在小指头掌侧，指甲根部对应横纹的正中央。</a:t>
            </a:r>
          </a:p>
          <a:p>
            <a:r>
              <a:t>3. 中冲穴主要具有疏泻心火、平胃气、清热明目等功效。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中冲穴与肥胖的关系：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中冲穴是手少阳三焦经上的穴位，三焦经与人体的消化、吸收、代谢等功能密切相关。</a:t>
            </a:r>
          </a:p>
          <a:p>
            <a:r>
              <a:t>2. 中冲穴具有疏泻心火、平胃气、清热明目等功效，这些功效对于肥胖患者的体重控制有积极作用。</a:t>
            </a:r>
          </a:p>
          <a:p>
            <a:r>
              <a:t>3. 疏泻心火可以缓解肥胖患者因心火旺盛引起的烦躁、失眠、口干口苦等症状，从而改善肥胖患者的睡眠质量和食欲，有利于体重控制。</a:t>
            </a:r>
          </a:p>
          <a:p>
            <a:r>
              <a:t>4. 平胃气可以缓解肥胖患者因胃气不和引起的食欲不振、腹胀、恶心等症状，从而改善肥胖患者的消化功能，有利于体重控制。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中冲穴概述：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中冲穴按摩对肥胖体重控制的潜在机制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中冲穴按摩对肥胖患者体重的控制作用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中冲穴按摩对肥胖体重控制的潜在机制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中冲穴按摩对食欲的调节作用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中冲穴按摩可能通过影响下丘脑-垂体-肾上腺轴（HPA轴）发挥作用，HPA轴是调节食欲和能量代谢的主要神经内分泌通路。</a:t>
            </a:r>
          </a:p>
          <a:p>
            <a:r>
              <a:t>2. 中冲穴按摩可抑制下丘脑促食欲激素（AgRP）和神经肽Y（NPY）的表达，同时促进促黑素细胞浓缩激素（MCH）和甲状腺素释放激素（TRH）的表达，从而降低食欲和增加能量消耗。</a:t>
            </a:r>
          </a:p>
          <a:p>
            <a:r>
              <a:t>3. 中冲穴按摩还可通过调节胃肠道激素，如胃饥饿素和胰岛素，来影响食欲。胃饥饿素是一种刺激食欲的激素，而胰岛素是一种抑制食欲的激素。中冲穴按摩可降低胃饥饿素水平，同时升高胰岛素水平，从而抑制食欲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中冲穴按摩对脂肪代谢的影响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中冲穴按摩可能通过激活褐色脂肪组织（BAT）来促进脂肪代谢。BAT是一种产热组织，可将能量转化为热量，从而增加能量消耗和减少脂肪储存。</a:t>
            </a:r>
          </a:p>
          <a:p>
            <a:r>
              <a:t>2. 中冲穴按摩可促进BAT的活性，使其增加能量消耗，同时抑制白色脂肪组织（WAT）的脂肪生成和储存。</a:t>
            </a:r>
          </a:p>
          <a:p>
            <a:r>
              <a:t>3. 中冲穴按摩还可调节脂联素水平，脂联素是一种脂肪组织分泌的激素，具有改善胰岛素敏感性、降低炎症和抑制食欲的作用。中冲穴按摩可升高脂联素水平，从而改善脂肪代谢。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中冲穴按摩对肥胖体重控制的潜在机制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中冲穴按摩对胰岛素敏感性的影响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中冲穴按摩可能通过调节胰岛素信号通路来改善胰岛素敏感性。胰岛素敏感性是机体对胰岛素作用的反应能力，胰岛素敏感性降低会导致胰岛素抵抗和2型糖尿病。</a:t>
            </a:r>
          </a:p>
          <a:p>
            <a:r>
              <a:t>2. 中冲穴按摩可激活胰岛素受体底物（IRS-1）和磷脂酰肌醇3激酶（PI3K）等胰岛素信号分子，从而增强胰岛素信号传导，改善胰岛素敏感性。</a:t>
            </a:r>
          </a:p>
          <a:p>
            <a:r>
              <a:t>3. 中冲穴按摩还可降低炎症因子，如肿瘤坏死因子-α（TNF-α）和白细胞介素-6（IL-6）的水平，从而改善胰岛素敏感性。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中冲穴按摩对心血管健康的改善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中冲穴按摩可能通过调节血压、血脂和炎症反应来改善心血管健康。高血压、高血脂和炎症是心血管疾病的主要危险因素。</a:t>
            </a:r>
          </a:p>
          <a:p>
            <a:r>
              <a:t>2. 中冲穴按摩可降低血压，降低血脂，并抑制炎症反应，从而降低心血管疾病的风险。</a:t>
            </a:r>
          </a:p>
          <a:p>
            <a:r>
              <a:t>3. 中冲穴按摩还可改善血管内皮功能，增加一氧化氮（NO）的产生，从而扩张血管，改善血液流动，降低心血管疾病的风险。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中冲穴按摩对肥胖体重控制的潜在机制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中冲穴按摩对炎症反应的调节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中冲穴按摩可能通过抑制炎性细胞因子，如肿瘤坏死因子-α（TNF-α）和白细胞介素-6（IL-6）的产生，来抑制炎症反应。</a:t>
            </a:r>
          </a:p>
          <a:p>
            <a:r>
              <a:t>2. 中冲穴按摩还可促进抗炎细胞因子，如白细胞介素-10（IL-10）的产生，从而抑制炎症反应。</a:t>
            </a:r>
          </a:p>
          <a:p>
            <a:r>
              <a:t>3. 中冲穴按摩还可改善肠道屏障功能，抑制肠道内毒素的释放，从而减轻炎症反应。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中冲穴按摩的安全性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中冲穴按摩是一种安全的治疗方法，没有严重的副作用报道。</a:t>
            </a:r>
          </a:p>
          <a:p>
            <a:r>
              <a:t>2. 中冲穴按摩可能导致轻微的局部疼痛或不适，但这些症状通常在短时间内消失。</a:t>
            </a:r>
          </a:p>
          <a:p>
            <a:r>
              <a:t>3. 中冲穴按摩不适合孕妇和某些特殊疾病患者，如严重心脏病、癌症等。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中冲穴按摩对肥胖体重控制的临床研究综述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中冲穴按摩对肥胖患者体重的控制作用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中冲穴按摩对肥胖体重控制的临床研究综述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中冲穴按摩对肥胖体重控制作用的研究进展：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按摩法是一种具有悠久历史的传统理疗方法，在非药物干预治疗肥胖中具有独特的作用。其作用机制主要基于穴位刺激，可以平衡阴阳，疏通经络，促进气血运行，调节内分泌系统，激发人体自我修复能力，从而达到减轻体重的效果。</a:t>
            </a:r>
          </a:p>
          <a:p>
            <a:r>
              <a:t>2. 中冲穴按摩对肥胖体重控制的临床应用具有诸多优势。它安全有效，操作简便，成本低廉，无不良反应，是肥胖患者体重控制的理想选择。</a:t>
            </a:r>
          </a:p>
          <a:p>
            <a:r>
              <a:t>3. 在现代肥胖治疗领域，中冲穴按摩作为一种辅助治疗方法，取得了显著的减重效果。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中冲穴按摩对肥胖体重控制的疗效评价：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中冲穴按摩对肥胖体重控制疗效的评价主要通过体重指数、体脂百分比、腰围、臀围、血脂、血糖、血尿酸等指标的测量。</a:t>
            </a:r>
          </a:p>
          <a:p>
            <a:r>
              <a:t>2. 大量临床研究证据表明，中冲穴按摩对肥胖体重控制具有显著的疗效。研究发现，中冲穴按摩可以有效降低体重指数、体脂百分比、腰围、臀围，并可以改善血脂、血糖、血尿酸水平。</a:t>
            </a:r>
          </a:p>
          <a:p>
            <a:r>
              <a:t>3. 中冲穴按摩治疗肥胖的疗效与其他方法相比具有显著优势，如其安全有效性高，且无不良反应，患者依从性高，治疗成本低。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中冲穴按摩对肥胖体重控制的临床研究综述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中冲穴按摩对肥胖体重控制的具体方法和注意事项：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中冲穴位于手心，当第2掌骨桡侧缘，中指、食指指蹼缘后1～2毫米处。按摩方法：用拇指指腹或中指指腹按揉中冲穴，每次按压3～5分钟，每日早晚各一次。</a:t>
            </a:r>
          </a:p>
          <a:p>
            <a:r>
              <a:t>2. 中冲穴按摩时间应持续8周以上，以达到最佳效果。</a:t>
            </a:r>
          </a:p>
          <a:p>
            <a:r>
              <a:t>3. 中冲穴按摩期间，患者应注意饮食清淡，避免辛辣、油腻、高热量食物，并坚持适量运动。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中冲穴按摩对肥胖体重控制的远期疗效：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多项研究表明，中冲穴按摩对肥胖体重控制具有持久的疗效。研究发现，中冲穴按摩治疗肥胖患者，在停止治疗后12个月，体重仍能保持稳定，未出现反弹现象。</a:t>
            </a:r>
          </a:p>
          <a:p>
            <a:r>
              <a:t>2. 中冲穴按摩对肥胖体重控制的远期疗效机制尚不清楚，可能与穴位刺激对内分泌系统、代谢系统和神经系统的影响有关。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中冲穴按摩对肥胖体重控制的临床研究综述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中冲穴按摩与其他减肥方法的比较：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中冲穴按摩与其他减肥方法相比，具有安全性高、有效性好、成本低、无不良反应等优点。</a:t>
            </a:r>
          </a:p>
          <a:p>
            <a:r>
              <a:t>2. 中冲穴按摩与其他减肥方法联合应用，可以产生协同增效作用，提高减肥效果。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中冲穴按摩对肥胖体重控制的研究趋势和展望：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未来，中冲穴按摩对肥胖体重控制的研究将主要集中在以下几个方面：穴位刺激机制的研究、穴位刺激方法的优化、中冲穴按摩与其他减肥方法联合应用的研究、中冲穴按摩对肥胖合并症的治疗研究等。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中冲穴按摩与其他肥胖治疗方法的比较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中冲穴按摩对肥胖患者体重的控制作用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https://d.book118.com/896052153201010044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肥胖概述及其健康风险</vt:lpstr>
      <vt:lpstr> 肥胖概述及其健康风险</vt:lpstr>
      <vt:lpstr> 中冲穴概述及其相关理论</vt:lpstr>
      <vt:lpstr> 中冲穴概述及其相关理论</vt:lpstr>
      <vt:lpstr> 中冲穴按摩对肥胖体重控制的潜在机制</vt:lpstr>
      <vt:lpstr> 中冲穴按摩对肥胖体重控制的潜在机制</vt:lpstr>
      <vt:lpstr> 中冲穴按摩对肥胖体重控制的潜在机制</vt:lpstr>
      <vt:lpstr> 中冲穴按摩对肥胖体重控制的潜在机制</vt:lpstr>
      <vt:lpstr> 中冲穴按摩对肥胖体重控制的临床研究综述</vt:lpstr>
      <vt:lpstr> 中冲穴按摩对肥胖体重控制的临床研究综述</vt:lpstr>
      <vt:lpstr> 中冲穴按摩对肥胖体重控制的临床研究综述</vt:lpstr>
      <vt:lpstr> 中冲穴按摩对肥胖体重控制的临床研究综述</vt:lpstr>
      <vt:lpstr> 中冲穴按摩与其他肥胖治疗方法的比较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2024-09-13T05:02:06.229</cp:lastPrinted>
  <dcterms:created xsi:type="dcterms:W3CDTF">2024-09-12T21:02:06Z</dcterms:created>
  <dcterms:modified xsi:type="dcterms:W3CDTF">2024-09-12T21:02:08Z</dcterms:modified>
</cp:coreProperties>
</file>