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F1113E-2B64-4D1E-83A9-47716EF32A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E28231-918E-4B69-9E4B-590759B08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65B0C8-C0AE-4A35-BE54-62B481AEC6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52891D-83EA-4FF6-A0BA-30CF600F7A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AC3764-9514-4D6A-AFA1-85981503E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0D3DBE-94A8-419E-B12E-019235E5DC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13A3012-55ED-4805-8F8F-2A953DF575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3F8177-E818-4734-8788-0C7CF9B7B5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6DA96E-330C-4731-BC2A-D2530925B3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992A4-B7EF-497B-A375-04677AD49F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074013E-FFE7-42A7-88D0-6620BA3463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2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6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6052215221010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硕士论文答辩PPT制作经验总结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答辩PPT的整体规划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答辩PPT的内容制作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答辩PPT的设计技巧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答辩PPT的演讲技巧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答辩PPT的注意事项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学术成果展示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硕士论文答辩是学术成果的重要展示环节，PPT作为辅助工具，能够直观地呈现研究内容、方法和结果。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学术交流与沟通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PPT制作不仅是个人学术能力的体现，更是与评审专家、同行进行学术交流与沟通的重要手段。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答辩通过的关键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一份优秀的PPT能够提高答辩的通过率，使评审专家对研究成果给予更高的评价。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通过PPT的演示，可以使评审专家更快速地了解研究的核心内容和创新点，提高答辩效率。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提升答辩效率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增强答辩效果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留下深刻印象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PPT中的图表、数据和案例分析等能够使抽象的理论更具体化、形象化，增强答辩的说服力。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一份设计精美、内容充实的PPT能够给评审专家留下深刻的印象，有利于建立个人的学术形象。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答辩PPT的重要性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答辩PPT的整体规划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PPT的主题应与硕士论文的研究方向和内容紧密相关，能够准确传达研究的核心思想和成果。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主题明确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PPT的风格包括色彩、字体、图片等要素，应保持统一，营造出专业、整洁的视觉效果。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风格统一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确定PPT的主题和风格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目录结构应清晰明了，层次分明，有助于观众快速了解PPT的整体框架和主要内容。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各级标题和内容之间应有严密的逻辑关系，确保观众能够跟随演讲者的思路，深入理解研究内容。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制定PPT的目录结构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逻辑严密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层次分明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PPT的内容应简洁明了，突出重点，避免冗余和重复。每页PPT的文字内容应适量，尽量使用图表、图片等直观形式展示数据和信息。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内容精炼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根据答辩的时间要求，合理安排PPT的内容和演讲时间。可以在PPT中设置时间提示，确保在规定时间内完成答辩。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时间把控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安排PPT的内容和时间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答辩PPT的内容制作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封面页应包含论文题目、作者姓名、学校名称等基本信息，设计应简洁明了，避免过多装饰。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5000" b="150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选择与论文主题相关的背景图片，增加视觉效果，同时要注意图片的清晰度和版权问题。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背景图片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选择易读性好的字体和颜色，确保观众能够清晰地看到封面上的信息。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字体和颜色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封面页的制作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列出论文的主要章节和子章节，帮助观众了解论文的结构和逻辑。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章节安排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在目录页中标注每个章节对应的页码，方便观众在答辩过程中快速定位到相关内容。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页码标注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运用图表、流程图等可视化手段，使目录页更加直观、易于理解。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可视化设计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目录页的制作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研究意义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阐述论文的研究目的、创新点以及研究成果对学术或实际应用的价值和意义。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简要介绍研究领域的发展历程、现状以及存在的问题，为论文的研究提供背景支持。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文献综述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对前人研究进行综述，指出前人研究的不足之处，为本研究的开展提供依据。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研究背景和意义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研究方法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阐述论文所采用的研究方法、技术路线以及实验步骤等，确保观众能够理解和评估研究的可行性。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数据来源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说明研究所采用的数据来源、数据收集和处理方法等，确保数据的可靠性和准确性。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详细介绍论文的研究对象、研究假设、实验设计等内容，使观众对研究过程有全面的了解。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1240" r="2124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研究内容和方法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与前人研究的对比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将本研究的结果与前人研究进行对比分析，突出本研究的创新点和贡献。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研究结果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展示论文的主要研究结果，包括实验数据、统计分析结果等，确保观众能够了解研究的主要发现。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结果讨论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对研究结果进行深入讨论和分析，解释结果的合理性和意义，同时指出研究的局限性和不足之处。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研究结果和讨论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https://d.book118.com/896052215221010100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2024-09-25T02:33:33.956</cp:lastPrinted>
  <dcterms:created xsi:type="dcterms:W3CDTF">2024-09-24T18:33:33Z</dcterms:created>
  <dcterms:modified xsi:type="dcterms:W3CDTF">2024-09-24T18:33:36Z</dcterms:modified>
</cp:coreProperties>
</file>