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8314D-E1DE-434F-B4E6-03187066A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2A298-B0F6-4511-B089-1D7228CAA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228E0-5E31-48DA-BD00-392A1EDD3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59FFA-BBE5-4A85-85B3-37234F2BA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9F065-0E50-4A23-89F0-F11B56D7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A1F204-056F-46CB-9C40-AAA43EDD3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6FE99-33D4-4E5F-A7D8-FFE38CB67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A51AA-6AEB-4956-9C64-A63DACF76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83AA7-17FC-4957-B67B-0E103FCFE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445DE-E4F8-4F11-B173-167D2B65D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2AE1C-26C7-4E8A-8EB0-89AC58E7F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53025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源线知识全面解析\n## 1.电源线的基本定义与分类\n### 1.1什么是电源线及其作用\n### 1.2电源线的种类及特点\n### 1.3电源线的规格与标识\n## 2.电源线的结构与组成\n### 2.1电源线的外部结构与材料\n### 2.2电源线的内部导体与绝缘层\n### 2.3电源线的接头与连接器\n## 3.电源线的工作原理与性能\n### 3.1电源线的传导特性与电流分布\n### 3.2电源线的电磁兼容性与干扰抑制\n### 3.3电源线的耐压性能与安全性\n## 4.电源线的选用与安装\n### 4.1电源线的选用原则与方法\n### 4.2电源线的安装与固定\n### 4.3电源线的保护与维护\n## 5.电源线的常见问题与解决方案\n### 5.1电源线的发热与散热问题\n### 5.2电源线的电磁辐射与屏蔽\n### 5.3电源线的断裂与短路问题\n## 6.电源线的发展趋势与未来展望\n### 6.1电源线的绿色环保与节能设计\n### 6.2电源线的智能化与可穿戴应用\n### 6.3电源线的定制化与个性化需求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电源线知识全面解析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电源线的基本定义与分类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电源线是一种传输电力的导线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用于连接电源和设备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保证设备正常运行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电源线的作用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传导电流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传递电能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什么是电源线及其作用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电源线的种类及特点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按材质分类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裸线：由单一金属导体组成，如铜线、铝线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绝缘线：导体外包覆绝缘材料，如PVC、PE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按用途分类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供电线：用于供电系统，如家庭用电、工业用电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通信线：用于信号传输，如电话线、网络线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射频线：用于无线通信，如天线、电视线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电源线的规格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电线直径：单位mm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电线截面积：单位mm²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电线长度：单位m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电源线的标识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规格型号：如AC220V/10A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生产厂家：如某品牌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生产日期：如2021年1月1日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电源线的规格与标识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电源线的结构与组成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电源线的外部结构与材料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外部结构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导体：传输电流的主要部分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绝缘层：保护导体免受外界影响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护套：保护绝缘层免受物理损伤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外部材料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导体材料：如铜、铝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绝缘材料：如PVC、PE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护套材料：如PVC、LSZH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电源线的内部导体与绝缘层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内部导体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材质：如铜、铝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结构：单根或多根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截面积：影响电流承载能力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绝缘层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材料：如PVC、PE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厚度：影响绝缘性能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工艺：如挤压、注塑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接头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种类：如直线接头、弯头接头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材料：如金属、塑料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工艺：如压接、焊接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连接器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种类：如插座、插头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规格：如AC/DC、φ1.5mm²等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材质：如金属、塑料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电源线的接头与连接器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电源线的工作原理与性能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传导特性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电阻：影响电能损失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电感：影响电磁干扰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电容：影响信号传输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电流分布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密度：单位长度内电流大小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路径：电流流动的方向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电源线的传导特性与电流分布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电源线的电磁兼容性与干扰抑制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电磁兼容性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干扰：如电磁干扰、射频干扰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抗干扰：如屏蔽、滤波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干扰抑制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措施：如采用屏蔽线、滤波器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效果：降低干扰，保证设备正常运行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耐压性能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额定电压：正常工作电压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瞬间电压：如雷电、短路等特殊情况下的电压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绝缘保护：防止触电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防火性能：如采用阻燃材料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电源线的耐压性能与安全性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https://d.book118.com/896053025043010053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电源线知识全面解析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2024-09-19T22:30:45.437</cp:lastPrinted>
  <dcterms:created xsi:type="dcterms:W3CDTF">2024-09-19T14:30:45Z</dcterms:created>
  <dcterms:modified xsi:type="dcterms:W3CDTF">2024-09-19T14:30:47Z</dcterms:modified>
</cp:coreProperties>
</file>