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311D2-7FB6-4282-8CE3-E283C842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66F04-E669-4BD9-80E3-E3659676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F3419-87CD-4E76-A622-16E5FF18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AF1BC-879A-4E97-9BDB-72D95FA7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993A5-30C3-4FC0-B2B9-2F2715A0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7CA72-E548-456E-856D-3100FA8B3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03D4B-2D4B-496F-BCE1-EE402C1E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8EF13-D7EC-440D-9091-158EB4483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B3A37-CF18-4718-B89B-DFC63818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CB1D2-BE60-4BA4-8F1C-159E7EBAC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687EA-A77C-4DFB-80C1-94645C16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3205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合理使用电器远离危险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日常生活中电器使用注意事项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企事业单位用电安全管理规范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触电急救与自救方法掌握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总结：提高全民电器安全意识，共建和谐社会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电器安全定义与重要性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电器安全是家庭安全的重要组成部分，关系到人们的生命财产安全。正确使用电器，遵守安全规定，能有效预防火灾、触电等危险事故的发生。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指在使用电器产品过程中，采取必要的措施和手段，防止因电器产品本身或其使用过程中产生的危险，保障人身和财产安全。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电器线路老化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电器过载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使用劣质电器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不规范使用电器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常见电器安全隐患及危害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长时间使用的电器线路容易老化，绝缘层破损，易引发短路、火灾等事故。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多个大功率电器同时使用，容易导致电路过载，引发火灾。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如使用不匹配的充电器、随意拆卸电器等，都可能导致触电、火灾等危险。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劣质电器产品往往存在设计缺陷、使用劣质材料等问题，容易引发安全事故。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8" r="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我国制定了一系列电器安全法规和标准，如《家用和类似用途电器的安全要求》、《电器电子产品有害物质限制使用管理办法》等，对电器的设计、生产、销售和使用等环节进行规范。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国家电器安全法规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国际上通用的电器安全标准包括IEC（国际电工委员会）标准、欧盟CE认证标准等。这些标准对电器的绝缘性能、耐电压性能、防火性能等方面都有严格要求，确保电器的安全性。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日常生活中电器使用注意事项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购买具有国家认证标志的电器产品，如3C认证、CE认证等。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选择品牌信誉好、质量有保障的厂家和产品。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根据实际需要选购合适功率和规格的电器，避免超负荷使用。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选购合格电器产品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按照电器安装说明书进行安装，确保接地良好，防止漏电。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使用前仔细阅读使用说明书，了解电器的功能、操作方法及注意事项。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使用电器时，保持手部干燥，避免湿手触摸电器开关，以防触电。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89" r="1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89" r="1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889" r="11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正确安装与使用电器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按照厂家建议对电器进行维护保养，如清洗过滤网、更换耗材等。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若发现电器故障或异常情况，应立即停止使用，并联系专业维修人员进行检修。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240" r="624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定期对电器进行安全检查，如检查电线是否破损、插头是否松动等。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确保所有电器设备都正确接地，以减少触电风险。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电器设备接地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在可能接触带电体的地方使用绝缘材料，如橡胶垫、绝缘胶带等。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使用绝缘材料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不要随意拆卸电器，以免接触到内部的带电部件。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不随意拆卸电器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防止触电事故发生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定期检查家庭电线是否老化、破损，及时更换。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使用合格电器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购买和使用符合安全标准的电器，不使用劣质或假冒产品。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不超负荷使用电器，避免引发火灾。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预防火灾事故发生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https://d.book118.com/896053205123010050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2024-09-15T19:18:56.777</cp:lastPrinted>
  <dcterms:created xsi:type="dcterms:W3CDTF">2024-09-15T11:18:56Z</dcterms:created>
  <dcterms:modified xsi:type="dcterms:W3CDTF">2024-09-15T11:18:58Z</dcterms:modified>
</cp:coreProperties>
</file>