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16257-1B08-48B7-AB08-132218E3E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AE9A9-0726-4923-BB52-F4628ACDB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FFE2A-81B0-494D-94F6-F09391C18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B2ACD-003E-4059-902E-ABCBFFD66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7B630E-57DA-4400-8B59-F656599F1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1FE53-D127-4496-9531-3B3F55FF8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0ABA0-B032-4621-A486-AE5765AA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C91DF-8EAE-4090-A895-C85B21B3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84065-BCAD-4590-90D5-1BFE81CD5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B9E7C-2949-414B-BB82-66EC5F1B3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CE2CE-FF46-4C5B-ACE5-CE9AF0D30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5402003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质量预防成本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质量预防成本概述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质量预防成本构成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质量预防成本优化方法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质量预防成本与质量管理之间的关系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质量预防成本案例分析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质量预防成本概述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质量预防成本是指在产品或服务的质量管理过程中，为预防质量问题而投入的资源成本，包括质量策划、质量控制和质量改进等方面的投入。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质量预防成本通常包括研发、设计、采购、生产、销售和售后服务等环节的成本，具有全面性、预防性和长期性的特点。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通过预防措施，可以减少产品或服务出现质量问题的风险，从而提高产品质量。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降低质量损失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质量问题的出现往往会导致退货、维修、赔偿等额外成本，通过预防措施可以降低这些损失。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高质量的产品和服务能够提高客户的满意度和忠诚度，从而增加企业的市场份额和竞争力。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质量预防成本的重要性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38" r="224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根据市场需求和竞争状况，制定合适的质量标准，确保产品或服务的质量水平。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制定合理的质量标准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提高员工的质量意识和技能水平，确保他们在工作中能够遵循质量标准和要求。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加强质量培训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及时收集和分析质量信息，发现和解决潜在的质量问题。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建立有效的质量信息反馈机制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采用科学的质量检测和控制方法，提高质量管理的效率和准确性。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优化质量检测和控制方法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质量预防成本的管理策略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质量预防成本构成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质量管理体系策划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包括制定质量方针、目标、策略和流程等，以确保质量管理的系统性和有效性。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质量管理体系文件化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将质量管理体系以书面形式进行记录和整理，以便于员工理解和执行。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为员工提供质量管理体系的培训，确保他们了解并遵循质量管理体系的要求。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质量管理体系建设成本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组织质量管理专家进行质量管理理论和实践的研讨和交流，提升员工质量管理水平。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新员工质量培训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为新员工提供质量管理基础知识和技能的培训，确保他们能够快速融入公司质量文化。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在职员工质量培训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针对在职员工提供持续的质量培训，提高他们的质量管理技能和意识。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质量培训与教育成本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内部质量评审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定期对产品、过程、体系进行质量评审，以确保质量符合要求。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外部质量审核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邀请第三方机构进行外部质量审核，以获得客观、公正的评价和改进建议。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对不合格品进行追溯、分析、处理和纠正措施的实施，以防止问题再次发生。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质量评审与审核成本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检测设备和工具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购买和维护用于检测产品质量的设备和工具，以确保产品符合要求。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数据分析软件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购买和升级数据分析软件，以支持质量预防工作的数据收集、分析和可视化。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质量预防工具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购买和开发用于质量预防的工具，如统计过程控制（SPC）软件、质量管理信息系统（QMIS）等。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质量预防设备与工具成本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投入资源研发新的质量管理技术和方法，以提高质量管理水平和效率。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新技术研发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引进国内外先进的质量管理技术和方法，并进行内部推广和应用。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技术引进与推广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与其他组织进行质量管理技术的交流与合作，共同推动质量管理的发展和创新。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技术交流与合作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质量预防技术研发成本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质量预防成本优化方法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3" r="1716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确保企业具备健全的质量管理组织架构、流程和制度，为质量预防成本的合理控制提供基础。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将质量目标分解到各个部门和岗位，明确各级人员的职责，确保质量工作的有效推进。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明确质量目标与职责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通过制定合理的质量计划，明确质量工作的重点和方向，为质量预防成本的投入提供依据。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强化质量策划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https://d.book118.com/896054020030010050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2024-09-15T07:30:20.948</cp:lastPrinted>
  <dcterms:created xsi:type="dcterms:W3CDTF">2024-09-14T23:30:20Z</dcterms:created>
  <dcterms:modified xsi:type="dcterms:W3CDTF">2024-09-14T23:30:23Z</dcterms:modified>
</cp:coreProperties>
</file>