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CCDMEH+NCPOVI+ArialMT"/>
      <p:regular r:id="rId16"/>
    </p:embeddedFont>
    <p:embeddedFont>
      <p:font typeface="UJJFLQ+MS-UIGothic"/>
      <p:regular r:id="rId17"/>
    </p:embeddedFont>
    <p:embeddedFont>
      <p:font typeface="KCPROJ+DKTKEV+MicrosoftYaHei-Bold"/>
      <p:regular r:id="rId18"/>
    </p:embeddedFont>
    <p:embeddedFont>
      <p:font typeface="QIFPQD+NIGNTD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6A6FA-31A2-401C-8C52-486A7E592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28094F-2CB8-4652-A7CC-727200B70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C842A-AB1E-485E-8AC2-8E0A545DE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259EBA-D7F7-4BEC-A312-6F5AC692B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42BEA0-9EC6-45E8-B994-2125B2A03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CE409F-4D50-49E1-B036-77B61CB0B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0288C1-3824-42FD-867C-47E91E19A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5727EC-1894-481B-8B8C-D958743E1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E824E-A9D9-4192-893C-10BE7B274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F77A4-D0AA-4F66-8EFD-7E8B5ABAA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F4D32-BEB9-462F-ACEE-6E40AB86C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4122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DMEH+NCPOVI+ArialMT"/>
                <a:cs typeface="CCDMEH+NCPOV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439861" cy="18806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DMEH+NCPOVI+ArialMT"/>
                <a:cs typeface="CCDMEH+NCPOV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的基本素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与能力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DMEH+NCPOVI+ArialMT"/>
                <a:cs typeface="CCDMEH+NCPOV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的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岗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位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置与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CCDMEH+NCPOVI+ArialMT"/>
                <a:cs typeface="CCDMEH+NCPOVI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部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门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的人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员选</a:t>
            </a:r>
            <a:r>
              <a:rPr sz="2400">
                <a:solidFill>
                  <a:srgbClr val="00B6FF"/>
                </a:solidFill>
                <a:latin typeface="UJJFLQ+MS-UIGothic"/>
                <a:cs typeface="UJJFLQ+MS-UIGothic"/>
              </a:rPr>
              <a:t>拔与培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UJJFLQ+MS-UIGothic"/>
                <a:cs typeface="UJJFLQ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与目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职责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JJFLQ+MS-UIGothic"/>
                <a:cs typeface="UJJFLQ+MS-UIGothic"/>
              </a:rPr>
              <a:t>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在企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中的地位与作用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JJFLQ+MS-UIGothic"/>
                <a:cs typeface="UJJFLQ+MS-UIGothic"/>
              </a:rPr>
              <a:t>地位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UJJFLQ+MS-UIGothic"/>
                <a:cs typeface="UJJFLQ+MS-UIGothic"/>
              </a:rPr>
              <a:t>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85611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是企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成本控制的关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键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的盈利和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争力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UJJFLQ+MS-UIGothic"/>
                <a:cs typeface="UJJFLQ+MS-UIGothic"/>
              </a:rPr>
              <a:t>生直接影响。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部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门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架构与人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人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员</a:t>
            </a: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配置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购专员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架构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采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购经</a:t>
            </a:r>
            <a:r>
              <a:rPr sz="2300">
                <a:solidFill>
                  <a:srgbClr val="00B6FF"/>
                </a:solidFill>
                <a:latin typeface="UJJFLQ+MS-UIGothic"/>
                <a:cs typeface="UJJFLQ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商管理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专员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良好的道德品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操守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CPROJ+DKTKEV+MicrosoftYaHei-Bold"/>
                <a:cs typeface="KCPROJ+DKTKE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CPROJ+DKTKEV+MicrosoftYaHei-Bold"/>
                <a:cs typeface="KCPROJ+DKTKE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KCPROJ+DKTKEV+MicrosoftYaHei-Bold"/>
                <a:cs typeface="KCPROJ+DKTKE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诚实</a:t>
            </a:r>
            <a:r>
              <a:rPr sz="2000" spc="25">
                <a:solidFill>
                  <a:srgbClr val="00B6FF"/>
                </a:solidFill>
                <a:latin typeface="UJJFLQ+MS-UIGothic"/>
                <a:cs typeface="UJJFLQ+MS-UIGothic"/>
              </a:rPr>
              <a:t>守信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JJFLQ+MS-UIGothic"/>
                <a:cs typeface="UJJFLQ+MS-UIGothic"/>
              </a:rPr>
              <a:t>廉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洁</a:t>
            </a:r>
            <a:r>
              <a:rPr sz="2000" spc="25">
                <a:solidFill>
                  <a:srgbClr val="00B6FF"/>
                </a:solidFill>
                <a:latin typeface="UJJFLQ+MS-UIGothic"/>
                <a:cs typeface="UJJFLQ+MS-UIGothic"/>
              </a:rPr>
              <a:t>自律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JJFLQ+MS-UIGothic"/>
                <a:cs typeface="UJJFLQ+MS-UIGothic"/>
              </a:rPr>
              <a:t>保守机密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丰富的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与技能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熟悉市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行情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熟悉采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购</a:t>
            </a: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流程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熟悉商品知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高效的沟通与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谈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判能力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JJFLQ+MS-UIGothic"/>
                <a:cs typeface="UJJFLQ+MS-UIGothic"/>
              </a:rPr>
              <a:t>善于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2000">
                <a:solidFill>
                  <a:srgbClr val="FFFDFD"/>
                </a:solidFill>
                <a:latin typeface="UJJFLQ+MS-UIGothic"/>
                <a:cs typeface="UJJFLQ+MS-UIGothic"/>
              </a:rPr>
              <a:t>听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2000" spc="25">
                <a:solidFill>
                  <a:srgbClr val="FFFDFD"/>
                </a:solidFill>
                <a:latin typeface="UJJFLQ+MS-UIGothic"/>
                <a:cs typeface="UJJFLQ+MS-UIGothic"/>
              </a:rPr>
              <a:t>判技巧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够认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真听取供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商的意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和需求，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理解其立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和关切。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掌握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判技巧和策略，能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与供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行有效的沟通和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商。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JJFLQ+MS-UIGothic"/>
                <a:cs typeface="UJJFLQ+MS-UIGothic"/>
              </a:rPr>
              <a:t>表达清晰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清晰地表达自己的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点和要求，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词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准确、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简练</a:t>
            </a:r>
            <a:r>
              <a:rPr sz="1500">
                <a:solidFill>
                  <a:srgbClr val="FFFDFD"/>
                </a:solidFill>
                <a:latin typeface="UJJFLQ+MS-UIGothic"/>
                <a:cs typeface="UJJFL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锐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的市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洞察力与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预测</a:t>
            </a:r>
            <a:r>
              <a:rPr sz="3000">
                <a:solidFill>
                  <a:srgbClr val="00B6FF"/>
                </a:solidFill>
                <a:latin typeface="UJJFLQ+MS-UIGothic"/>
                <a:cs typeface="UJJFLQ+MS-UIGothic"/>
              </a:rPr>
              <a:t>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分析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预测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关注市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场动态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应对</a:t>
            </a:r>
            <a:r>
              <a:rPr sz="2300" spc="25">
                <a:solidFill>
                  <a:srgbClr val="00B6FF"/>
                </a:solidFill>
                <a:latin typeface="UJJFLQ+MS-UIGothic"/>
                <a:cs typeface="UJJFLQ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https://d.book118.com/896054122022010103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CCDMEH+NCPOVI+ArialMT</vt:lpstr>
      <vt:lpstr>Times New Roman</vt:lpstr>
      <vt:lpstr>UJJFLQ+MS-UIGothic</vt:lpstr>
      <vt:lpstr>SimSun</vt:lpstr>
      <vt:lpstr>KCPROJ+DKTKEV+MicrosoftYaHei-Bold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2024-09-28T06:44:24.820</cp:lastPrinted>
  <dcterms:created xsi:type="dcterms:W3CDTF">2024-09-27T22:44:24Z</dcterms:created>
  <dcterms:modified xsi:type="dcterms:W3CDTF">2024-09-27T22:44:25Z</dcterms:modified>
</cp:coreProperties>
</file>