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F65455-1153-4499-8496-B5929A3D8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D3B36C-6996-4BD4-99AB-EF227DE25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3CD200-D1FF-4D58-B60F-BAA22F0C9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D7EA0E-D426-49F9-8F7D-F2021665A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D87AC8-B5E8-453E-A996-69BF65F9D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240560-AC60-4DEE-B9AA-C2EA114CD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21E6F0-4452-4025-ACEA-D5706918F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30A455-A536-44A3-AD5E-4E9CAFB88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039738-D2B1-408D-9649-DD99EEFE3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DDC2CF-CD1A-4532-9EE4-046C48DF0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106F9C-F3DA-4534-BF0C-859213B44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05503504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1500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职场素质提高程如何提升领导力和团队合作能力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团队合作能力加强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情绪管理与压力应对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时间管理与工作效率提高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人际关系处理与沟通技巧提升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随着企业竞争加剧，对员工的领导力和团队合作能力提出更高要求。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应对职场挑战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通过提高领导力和团队合作能力，增强个人在职场中的影响力和竞争力。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提升个人价值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优秀的领导力和团队合作能力有助于企业高效运转，实现组织目标。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推动组织发展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探讨如何提升领导力，包括领导力定义、重要性、提升方法及实践案例。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领导力提升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团队合作能力提高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互动与讨论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分析团队合作能力的关键因素，提出提升策略及实践方法。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与听众互动，分享经验，讨论领导力和团队合作能力的提升途径。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领导力提升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明确自己在团队中的角色和职责，做到权责分明。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718" r="1071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0254" b="1025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认清自身职责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通过不断学习和实践，提升自己在专业领域的知识和技能，展现专业领导力。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展现专业素养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以身作则，树立积极向上的榜样，赢得团队成员的信任和尊重。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建立良好形象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明确角色定位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理性评估风险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在决策过程中，理性评估各种方案的风险和收益，选择最优方案。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深入分析问题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在面对问题和困难时，能够深入分析问题的本质和根源，提出切实可行的解决方案。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果断采取行动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在充分了解和评估情况后，果断采取行动，勇于承担责任和后果。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793" r="1279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012" r="1201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500" r="15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增强决策能力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011" b="60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875" b="487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学会倾听与理解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保持开放心态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积极倾听团队成员的意见和建议，尊重他人的观点和感受。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深入理解需求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通过倾听和交流，深入理解团队成员的需求和期望，为团队创造更好的工作环境和氛围。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促进有效沟通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鼓励团队成员积极表达自己的想法和意见，促进团队内部的有效沟通和协作。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125" r="20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善于总结经验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在承担责任的过程中，善于总结经验教训，不断提升自己的领导力和团队协作能力。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敢于面对挑战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在面对困难和挑战时，勇于承担责任和压力，积极寻求解决方案。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主动承担责任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在工作中主动承担责任和任务，为团队的成功贡献自己的力量。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勇于承担责任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团队合作能力加强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真诚待人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以诚相待是建立信任关系的基础，要尊重每个团队成员，坦诚地表达自己的想法和意见。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信守承诺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言出必行，遵守承诺是树立个人信誉和团队信任的关键。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勇于承担责任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在团队中，要勇于承认自己的错误，并愿意为团队的成功承担责任。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积极倾听团队成员的意见和建议，理解他人的观点和立场，避免误解和冲突。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用简洁明了的语言表达自己的观点和想法，以便他人能够快速准确地理解。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对团队成员的工作表现和成果给予及时的反馈，以便大家能够及时调整和改进。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促进有效沟通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根据团队成员的特长和优势，合理分配工作任务和职责，确保团队资源的最大化利用。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明确分工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鼓励团队成员之间互相协作，共享资源和信息，共同解决问题和完成任务。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协作互助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充分认识和利用团队成员的优势，通过优势互补来提高团队的整体绩效。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发挥优势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分工协作与优势互补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营造创新氛围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通过组织团队活动、分享会等方式，营造一种开放、包容、鼓励创新的团队氛围。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支持创新实践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为团队成员提供必要的资源和支持，鼓励他们勇于尝试和实践新的想法和方案。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鼓励创新思维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鼓励团队成员提出新的想法和解决方案，激发大家的创新思维和创造力。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404" b="40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激发团队创新精神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情绪管理与压力应对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压力来源分析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识别职场中的主要压力来源，如工作量、人际关系、时间管理等。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情绪日记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记录自己的情绪变化，找出情绪波动的规律和原因。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自我觉察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了解自己的情绪状态，识别情绪的触发因素，以及情绪对行为和决策的影响。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457" r="1845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认识自身情绪及压力来源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https://d.book118.com/896055035042010055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2024-09-22T17:09:04.028</cp:lastPrinted>
  <dcterms:created xsi:type="dcterms:W3CDTF">2024-09-22T09:09:04Z</dcterms:created>
  <dcterms:modified xsi:type="dcterms:W3CDTF">2024-09-22T09:09:06Z</dcterms:modified>
</cp:coreProperties>
</file>