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9B37AB-A7BE-455C-B0A5-DD6835E87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5C696-391F-406C-97C6-B979EC610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842C7-96D2-490F-A8DA-16810BAEC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D40F6B-15BA-4736-8241-B75DDF8E2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F4A4E6-85B2-4594-8E5C-A9F77494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80A6A0-1176-4A93-B9FC-0E2C219A1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5A534E-7DA1-4C9C-B97A-0D0AF9355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408A72-52BA-4785-86D5-98926E629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C28C04-BC49-4B7F-8F01-912BEFE69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5D727B-2C62-4DBE-A86D-050A6BA17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974B5-B4BF-4379-8953-ABB24AA09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055115215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影响心理健康的重要因素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生活方式与习惯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健康问题与药物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基因对心理健康的影响</a:t>
            </a:r>
          </a:p>
        </p:txBody>
      </p:sp>
      <p:sp>
        <p:nvSpPr>
          <p:cNvPr id="29" name="Freeform 29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基因在心理健康方面起着重要作用，某些基因变异可能会增加个体患心理疾病的风险。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基因对个体情绪反应、焦虑、抑郁等心理特质具有显著影响，这些特质与心理健康问题密切相关。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基因对个体心理发展过程中的认知、情感和行为模式也有一定影响，这些模式可能影响心理健康状况。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许多心理疾病具有遗传倾向，如抑郁症、焦虑症、精神分裂症等。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研究发现，遗传因素在心理疾病的发生和发展过程中起着重要作用，某些基因变异可能会增加个体患心理疾病的风险。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遗传与环境因素相互作用，共同影响个体心理健康状况，遗传因素在不同心理疾病中的贡献程度存在差异。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遗传与心理疾病的关系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家庭氛围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和谐、愉快、充满爱的家庭氛围有助于培养孩子积极健康的心理状态，提高其自尊心和自信心。相反，紧张、冲突和缺乏关爱的家庭环境可能导致孩子出现焦虑、抑郁等心理问题。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家庭教育方式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家长的教育方式和期望对孩子的心理健康发展具有重要影响。过度保护和溺爱可能导致孩子依赖性强、自我调节能力差，而过于严厉的管教则可能引发孩子的逆反心理和自卑感。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家庭经济状况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家庭经济状况对孩子的心理健康也有一定影响。贫困或经济压力可能导致家庭成员之间产生矛盾，增加孩子的心理压力，影响其心理健康。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家庭环境对心理健康的影响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52335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652335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29936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29936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07538" y="1979346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3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407538" y="1821557"/>
            <a:ext cx="2132128" cy="388730"/>
          </a:xfrm>
          <a:prstGeom prst="ellipse">
            <a:avLst/>
          </a:prstGeom>
          <a:gradFill>
            <a:gsLst>
              <a:gs pos="0">
                <a:schemeClr val="l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15607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4842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良好的社会支持网络，如朋友、社区和学校等，能够提供情感支持和安全感，有助于缓解压力和焦虑。缺乏社会支持可能导致孤独感和心理健康问题。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38006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社会竞争与压力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23754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现代社会竞争激烈，压力重重，这可能对个人的心理健康产生负面影响。过度的压力和焦虑可能导致抑郁、焦虑症和其他心理障碍。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404" y="2516039"/>
            <a:ext cx="296227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61301" y="3555750"/>
            <a:ext cx="3008046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不同文化背景对心理健康有不同的影响。某些文化可能更重视集体主义和个人情感表达，而另一些文化可能更强调个人独立和自我控制。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0607" y="1020470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37367" y="1020470"/>
            <a:ext cx="21145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24677" y="1059557"/>
            <a:ext cx="199072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社会环境对心理健康的影响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空气质量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空气中的污染物可能对心理健康产生负面影响，如增加焦虑、抑郁和认知能力下降的风险。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噪音污染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长时间暴露于噪音污染可能导致情绪不稳定、易怒、失眠等症状，从而影响心理健康。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自然环境缺失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缺乏与自然环境的接触可能对心理健康产生负面影响，如增加抑郁和焦虑的风险。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环境污染与心理健康的关系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生活方式与习惯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缺乏运动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缺乏运动会导致身体机能下降，同时也会影响情绪和心理健康，增加焦虑和抑郁的风险。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吸烟和过度饮酒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吸烟和过度饮酒会对身体健康和心理健康产生负面影响，如增加患抑郁症和焦虑症的风险。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饮食不规律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长期饮食不规律，暴饮暴食或过度节食，可能导致身体和心理上的问题，如焦虑、抑郁等。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不良生活习惯对心理健康的影响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https://d.book118.com/896055115215010044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2024-09-13T08:16:03.366</cp:lastPrinted>
  <dcterms:created xsi:type="dcterms:W3CDTF">2024-09-13T00:16:03Z</dcterms:created>
  <dcterms:modified xsi:type="dcterms:W3CDTF">2024-09-13T00:16:05Z</dcterms:modified>
</cp:coreProperties>
</file>