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A81E5-4FA8-4A0B-9BDC-D6806199B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A0911-846A-4272-AA06-7ED7A1369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02A89-CD55-4F89-BB28-E57B02544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E7A33-2188-4E47-BF73-0CDA612F2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41A759-093D-4718-9689-613B62E72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A699A3-6A2B-4D5B-8F62-1D08B33A1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534E7-3516-4956-94D3-F05404AF9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0F3B2-78BD-4DDA-8A11-8FB0133F1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5F7A5-9E4D-4C57-9F6D-C5636055A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FA620-3179-40C6-ACC2-4406D64FA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A23AC-9A42-42F7-B102-4BF938786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001420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LapLace变换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正向LapLace变换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反向LapLace变换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LapLace变换的性质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LapLace变换的应用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Laplace变换是一种线性积分变换，用于将实数域上的函数转换为复数域上的函数。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对于函数f(t)，其Laplace变换定义为F(s) = ∫[0, +∞) f(t)e^(-st) dt，其中s为复数变量。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Laplace变换可将微分方程转换为代数方程，从而简化问题的求解过程。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变换的定义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若a、b为常数，f1(t)、f2(t)的Laplace变换分别为F1(s)、F2(s)，则af1(t)+bf2(t)的Laplace变换为aF1(s)+bF2(s)。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时移性质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若f(t)的Laplace变换为F(s)，则f(t-a)u(t-a)（u为单位阶跃函数）的Laplace变换为e^(-as)F(s)。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微分性质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若f(t)的Laplace变换为F(s)，则f'(t)的Laplace变换为sF(s)-f(0)。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频移性质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若f(t)的Laplace变换为F(s)，则e^(at)f(t)的Laplace变换为F(s-a)。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积分性质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若f(t)的Laplace变换为F(s)，则∫[0, t]f(τ)dτ的Laplace变换为F(s)/s。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卷积性质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若f1(t)、f2(t)的Laplace变换分别为F1(s)、F2(s)，则f1(t)*f2(t)（卷积）的Laplace变换为F1(s)F2(s)。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变换的性质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正向LapLace变换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设函数$f(t)$在$t&gt;0$的区间内可积，且对于任意正实数$s$，积分$int_{0}^{infty}f(t)e^{-st}dt$存在，则称此积分为函数$f(t)$的Laplace变换，记为$F(s)$。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$F(s)=int_{0}^{infty}f(t)e^{-st}dt$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定义及公式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使Laplace变换存在的$s$的取值范围称为收敛域。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通过考察被积函数$f(t)e^{-st}$在$trightarrowinfty$时的极限行为，以及可能存在的奇点，来确定收敛域。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收敛域的确定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收敛域的概念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单位阶跃函数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$f(t)=u(t)$，其Laplace变换为$F(s)=frac{1}{s}$，收敛域为$s&gt;0$。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$f(t)=e^{at}$，其Laplace变换为$F(s)=frac{1}{s-a}$，收敛域为$s&gt;a$。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正弦函数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$f(t)=sin(omega t)$，其Laplace变换为$F(s)=frac{omega}{s^2+omega^2}$，收敛域为全实数域。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余弦函数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$f(t)=cos(omega t)$，其Laplace变换为$F(s)=frac{s}{s^2+omega^2}$，收敛域为全实数域。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常见函数的正向变换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反向LapLace变换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反向Laplace变换是从Laplace域回到时间域的…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f(t)=L−1{F(s)}=12πj∮c+j∞c−j∞F(s)estdsf(t) = L^{-1}{F(s)} = frac{1}{2pi j} oint_{c-jinfty}^{c+jinfty} F(s)e^{st}dsf(t)=L−1{F(s)}=2πj1​∮c−j∞c+j∞​F(s)estds 其中，ccc 是复平面上的一条直线，位于 F(s)F(s)F(s) 所有奇点的右侧。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反向Laplace变换也可以表示为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f(t)=Real[12πj∮c+j∞c−j∞F(s)estds]f(t) = text{Real}left[frac{1}{2pi j} oint_{c-jinfty}^{c+jinfty} F(s)e^{st}dsright]f(t)=Real[2πj1​∮c−j∞c+j∞​F(s)estds] 其中，Real[]text{Real}[]Real[] 表示取实部。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定义及公式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138" r="1613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对于常见的函数，可以通过查表得到其反向Laplace变换。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查表法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 F(s)F(s)F(s) 分解为部分分式，然后分别对每个部分进行反向Laplace变换。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部分分式法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利用复变函数中的留数定理，计算围道积分，从而得到反向Laplace变换。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留数定理法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78702" y="302649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93766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88823" y="155216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439873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指数函数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78702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L−1{eas}=aH(t)eate−stL^{-1}{e^{as}} = aH(t)e^{at}e^{-st}L−1{eas}=aH(t)eate−st 其中，H(t)H(t)H(t) 是单位阶跃函数。</a:t>
            </a:r>
          </a:p>
        </p:txBody>
      </p:sp>
      <p:sp>
        <p:nvSpPr>
          <p:cNvPr id="7" name="Freeform 7"/>
          <p:cNvSpPr/>
          <p:nvPr/>
        </p:nvSpPr>
        <p:spPr>
          <a:xfrm>
            <a:off x="2061524" y="2017017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21744" y="198471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09930" y="302649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24994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20051" y="155216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971102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正弦函数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809930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L−1{asin⁡sbs+a}=bcos⁡bt−acos⁡btb2+a2L^{-1}left{frac{asin bs}{s+a}right} = frac{bcos bt - acos bt}{b^2 + a^2}L−1{s+aasinbs​}=b2+a2bcosbt−acosbt​</a:t>
            </a:r>
          </a:p>
        </p:txBody>
      </p:sp>
      <p:sp>
        <p:nvSpPr>
          <p:cNvPr id="14" name="Freeform 14"/>
          <p:cNvSpPr/>
          <p:nvPr/>
        </p:nvSpPr>
        <p:spPr>
          <a:xfrm>
            <a:off x="7344462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32647" y="308497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7712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342768" y="161064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493819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余弦函数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332647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L−1{acos⁡sbs+a}=bsin⁡bt+asin⁡btb2+a2L^{-1}left{frac{acos bs}{s+a}right} = frac{bsin bt + asin bt}{b^2 + a^2}L−1{s+aacosbs​}=b2+a2bsinbt+asinbt​</a:t>
            </a:r>
          </a:p>
        </p:txBody>
      </p:sp>
      <p:sp>
        <p:nvSpPr>
          <p:cNvPr id="20" name="Freeform 20"/>
          <p:cNvSpPr/>
          <p:nvPr/>
        </p:nvSpPr>
        <p:spPr>
          <a:xfrm>
            <a:off x="9901484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89670" y="308497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804734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99790" y="161064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9050841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双曲函数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889670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L−1{ashbs+a}=bebt−aebta2−b2L^{-1}left{frac{ashb}{s+a}right} = frac{be^{bt} - ae^{bt}}{a^2 - b^2}L−1{s+aashb​}=a2−b2bebt−aebt​</a:t>
            </a:r>
          </a:p>
        </p:txBody>
      </p:sp>
      <p:sp>
        <p:nvSpPr>
          <p:cNvPr id="26" name="Freeform 26"/>
          <p:cNvSpPr/>
          <p:nvPr/>
        </p:nvSpPr>
        <p:spPr>
          <a:xfrm>
            <a:off x="4558856" y="1983121"/>
            <a:ext cx="525777" cy="52577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7059302" y="2017017"/>
            <a:ext cx="570319" cy="45798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9662744" y="2007269"/>
            <a:ext cx="477480" cy="47748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常见函数的反向变换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https://d.book118.com/896100142032010050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2024-09-15T08:29:47.542</cp:lastPrinted>
  <dcterms:created xsi:type="dcterms:W3CDTF">2024-09-15T00:29:47Z</dcterms:created>
  <dcterms:modified xsi:type="dcterms:W3CDTF">2024-09-15T00:29:49Z</dcterms:modified>
</cp:coreProperties>
</file>