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75D91-3509-47A0-891E-7360E124A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7AEE5-1669-401E-AC24-4BDB0774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5A37-74DC-47DB-86CD-68636BF4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8C695-E4CB-4E98-A750-84D54280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C947C-CD0A-48A7-9937-3DCB41D4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176B4-5496-468E-BCBA-4D399080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DA7F79-7281-4431-B1FA-CD26EB0E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D7D14-B962-4069-9460-7A32E8458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A2C97-DCBE-4B08-878D-76CD7EFF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7018-D414-4BF0-931F-1EA2A4E66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90AFE-5B19-4069-82B1-F921A2DA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1112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专题教育整改工作总结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专题教育整改工作概述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专题教育整改工作的成果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专题教育整改工作的经验和教训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对未来专题教育整改工作的建议和展望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为了解决这些问题，各级政府和教育部门积极开展专题教育整改工作，旨在提高教育质量、促进教育公平。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当前教育领域存在一些突出问题，如教育资源分配不均、教育质量参差不齐等，这些问题制约了教育事业的健康发展。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专题教育整改工作的目的是解决教育领域存在的突出问题，提高教育质量和教育公平水平。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通过整改工作，可以优化教育资源配置，加强教师队伍建设，完善教育管理制度，提高教育教学水平，为培养更多优秀人才打下坚实基础。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专题教育整改工作对于推动教育事业健康发展、促进社会公平正义、提高国家综合实力具有重要意义。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专题教育整改工作概述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整改工作的主要内容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根据专题教育存在的问题，制定详细的整改方案，明确整改目标、任务和措施。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组织专题教育相关人员深入学习理论知识，提高思想认识和理论水平。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对专题教育相关制度进行梳理和完善，建立科学、规范的管理体系。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加强对专题教育整改工作的监督检查，确保整改措施落到实处。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完善制度建设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组织动员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整改落实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整改工作的实施过程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召开专题会议，对整改工作进行全面部署和动员，明确责任分工和时间节点。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按照整改方案，逐项落实整改措施，确保整改工作有序推进。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对整改工作进行全程跟踪和监督检查，及时发现和解决问题。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对整改工作进行总结评估，总结经验教训，提出改进意见和建议。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加强理论学习，提高思想认识；完善制度建设，建立科学规范的管理体系；强化监督检查，确保整改措施落到实处。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如何将整改措施落到实处，真正取得实效；如何建立长效机制，防止问题反弹。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整改工作的重点和难点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专题教育整改工作的成果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对学校的教学楼、图书馆、实验室等设施进行了全面升级改造，提高了教学条件。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完善了教学设施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通过引进优秀教师、培训现有教师等方式，提高了教师的专业素养和教学水平。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加强了师资队伍建设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根据社会需求和学生特点，对课程设置进行了调整，增加了实践课程和选修课程，提高了课程质量。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优化了课程设置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通过加强教学管理、完善教学评估机制等措施，提高了教学质量和学生的学习效果。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提高了教学质量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整改工作的具体成果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https://d.book118.com/896101112134010100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2024-09-24T17:16:06.429</cp:lastPrinted>
  <dcterms:created xsi:type="dcterms:W3CDTF">2024-09-24T09:16:06Z</dcterms:created>
  <dcterms:modified xsi:type="dcterms:W3CDTF">2024-09-24T09:16:08Z</dcterms:modified>
</cp:coreProperties>
</file>