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4EFB6-54BA-4D53-838E-B3DC17B3A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D591B-AFC3-4AC9-A490-C58B701E3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73CFC-44F7-4870-8155-C5A9D3C1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A19C5-DDF2-447A-8C34-F6804C0D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2D60F-337E-41A3-8FC6-F5867E36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B3961-0291-4575-A4D8-C5B24FA0B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E6A86-BB2A-4757-88DC-D950D986F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59047-FF4D-4878-ABE1-5D8CBBA42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0AA08-A232-4D7F-80D8-44B6CAD34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FEE77-6E7A-48EF-B577-93713041B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3E685-9824-47BF-A16C-99E1AD26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02105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子商务客服服务：提升客户满意度与忠诚度\n## 1.电子商务客服服务的重要性及挑战\n### 1.1电子商务客服服务在电商行业中的角色与价值\n### 1.2电子商务客服服务面临的挑战与问题\n### 1.3如何优化电子商务客服服务以提高客户满意度\n## 2.电子商务客服服务的基本技巧与要求\n### 2.1有效的沟通技巧与语言表达\n### 2.2熟悉产品及服务的知识与技能\n### 2.3应对投诉与解决问题的能力\n## 3.提升电子商务客服服务质量的策略与方法\n### 3.1建立完善的客户服务体系与流程\n### 3.2利用人工智能与自助服务提高服务效率\n### 3.3持续监控与改进客服服务质量\n## 4.电子商务客服团队的培训与管理\n### 4.1设计针对性的客服培训计划与方法\n### 4.2建立有效的客服团队激励与考核机制\n### 4.3关注客服团队的职业发展与成长\n## 5.案例分析：成功的电子商务客服服务实践\n### 5.1分析成功案例中的客服服务亮点与优势\n### 5.2探讨成功案例背后的关键因素与经验教训\n### 5.3如何将成功案例中的经验应用到实际工作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600"/>
              <a:t>电子商务客服服务：提升客户满意度与忠诚度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电子商务客服服务的重要性及挑战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为客户提供及时、专业的咨询和解决方案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有效处理客户投诉，提升客户体验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提供个性化服务，满足客户需求</a:t>
                </a:r>
                <a:endParaRPr/>
              </a:p>
            </p:txBody>
          </p:sp>
          <p:sp>
            <p:nvSpPr>
              <p:cNvPr id="1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增加客户忠诚度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通过优质服务提高客户回购率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增强客户对品牌的信任和好感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建立长期的客户关系，提高客户生命周期价值</a:t>
                </a:r>
                <a:endParaRPr/>
              </a:p>
            </p:txBody>
          </p:sp>
          <p:sp>
            <p:nvSpPr>
              <p:cNvPr id="1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提升品牌形象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专业的客服服务可以提高品牌形象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通过客户口碑传播，吸引更多潜在客户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提高企业在市场中的竞争力</a:t>
                </a:r>
                <a:endParaRPr/>
              </a:p>
            </p:txBody>
          </p:sp>
          <p:sp>
            <p:nvSpPr>
              <p:cNvPr id="1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电子商务客服服务在电商行业中的角色与价值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高客户咨询量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电商行业客户咨询量庞大，客服人员需应对大量咨询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高峰时段客户咨询压力增大，可能导致服务质量和效率下降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客服人员需具备快速响应和解决问题的能力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服务质量不稳定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客服人员素质参差不齐，服务质量难以保证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缺乏有效的客服培训和考核机制，服务质量不稳定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客服人员流动性大，影响服务质量的持续性</a:t>
                </a:r>
                <a:endParaRPr/>
              </a:p>
            </p:txBody>
          </p:sp>
          <p:pic>
            <p:nvPicPr>
              <p:cNvPr id="20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投诉处理效率低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投诉处理流程繁琐，客户等待时间过长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投诉处理部门与其他部门协作不畅，影响处理效率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客服人员对投诉处理经验不足，无法快速解决问题</a:t>
                </a:r>
                <a:endParaRPr/>
              </a:p>
            </p:txBody>
          </p:sp>
          <p:pic>
            <p:nvPicPr>
              <p:cNvPr id="20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电子商务客服服务面临的挑战与问题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提高客服响应速度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优化客服系统，提高客服响应速度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对客服人员进行分流和优先级设置，确保重要客户得到及时响应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提供多渠道咨询服务，方便客户选择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提升服务质量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建立完善的客服培训体系，提高客服人员素质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设立客服考核机制，激励客服人员提高服务质量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定期收集客户反馈，持续改进客服服务质量</a:t>
                </a:r>
                <a:endParaRPr/>
              </a:p>
            </p:txBody>
          </p:sp>
        </p:grpSp>
        <p:grpSp>
          <p:nvGrpSpPr>
            <p:cNvPr id="21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加强投诉处理能力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简化投诉处理流程，提高处理效率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加强投诉处理部门与其他部门的协作，形成快速响应机制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提供专业的投诉处理培训，提高客服人员的处理能力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如何优化电子商务客服服务以提高客户满意度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电子商务客服服务的基本技巧与要求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保持耐心，认真倾听客户问题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避免打断客户，给予客户充分的表达空间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通过肢体语言和语气回应客户，表示关注和理解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</a:t>
                </a:r>
                <a:endParaRPr/>
              </a:p>
            </p:txBody>
          </p:sp>
        </p:grpSp>
        <p:grpSp>
          <p:nvGrpSpPr>
            <p:cNvPr id="2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使用简洁明了的语言，避免使用行业术语和复杂词汇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保持亲切友好的语气，拉近与客户的距离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提供具体的解决方案，避免模糊不清的承诺</a:t>
                </a:r>
                <a:endParaRPr/>
              </a:p>
            </p:txBody>
          </p:sp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</a:t>
                </a:r>
                <a:endParaRPr/>
              </a:p>
            </p:txBody>
          </p:sp>
        </p:grpSp>
        <p:grpSp>
          <p:nvGrpSpPr>
            <p:cNvPr id="2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善于提问，引导客户清晰表述问题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在提问时注意措辞，避免让客户感到被质问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通过提问了解客户的需求和期望，提供个性化的服务</a:t>
                </a:r>
                <a:endParaRPr/>
              </a:p>
            </p:txBody>
          </p: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询问技巧</a:t>
                </a:r>
                <a:endParaRPr/>
              </a:p>
            </p:txBody>
          </p:sp>
        </p:grpSp>
      </p:grpSp>
      <p:pic>
        <p:nvPicPr>
          <p:cNvPr id="2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有效的沟通技巧与语言表达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熟悉产品及服务的知识与技能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熟悉产品的功能、特点和使用方法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了解产品的优势和不足，为客户提供合理的建议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掌握产品的更新和促销活动，为客户提供最新的信息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了解企业的服务流程和承诺，为客户提供准确的信息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熟悉企业的退换货政策，为客户提供便利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掌握企业的售后服务方式，为客户提供全方位的保障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投诉处理知识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了解企业的投诉处理流程和原则，为客户提供专业的处理建议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熟悉企业的投诉处理政策，为客户提供满意的解决方案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掌握投诉处理技巧，提高投诉处理效率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投诉应对策略</a:t>
                </a:r>
                <a:endParaRPr/>
              </a:p>
            </p:txBody>
          </p:sp>
          <p:sp>
            <p:nvSpPr>
              <p:cNvPr id="26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保持冷静，尊重客户的意见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倾听客户的诉求，了解投诉的原因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提供专业的解决方案，化解客户的抱怨</a:t>
                </a:r>
                <a:endParaRPr/>
              </a:p>
            </p:txBody>
          </p:sp>
        </p:grpSp>
        <p:grpSp>
          <p:nvGrpSpPr>
            <p:cNvPr id="26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问题解决能力</a:t>
                </a:r>
                <a:endParaRPr/>
              </a:p>
            </p:txBody>
          </p:sp>
          <p:sp>
            <p:nvSpPr>
              <p:cNvPr id="26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分析问题的根本原因，制定针对性的解决方案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与相关部门协作，共同解决问题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跟进问题处理进度，确保问题得到及时解决</a:t>
                </a:r>
                <a:endParaRPr/>
              </a:p>
            </p:txBody>
          </p:sp>
        </p:grpSp>
        <p:grpSp>
          <p:nvGrpSpPr>
            <p:cNvPr id="26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客户满意度提升</a:t>
                </a:r>
                <a:endParaRPr/>
              </a:p>
            </p:txBody>
          </p:sp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在投诉和问题处理过程中，保持与客户的沟通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及时向客户反馈处理结果，让客户感受到重视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通过处理投诉和问题，提高客户满意度和忠诚度</a:t>
                </a:r>
                <a:endParaRPr/>
              </a:p>
            </p:txBody>
          </p:sp>
        </p:grpSp>
      </p:grpSp>
      <p:pic>
        <p:nvPicPr>
          <p:cNvPr id="27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应对投诉与解决问题的能力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提升电子商务客服服务质量的策略与方法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客户服务体系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建立以客户为中心的服务体系，提供全方位的服务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设立客户服务部门，负责客户咨询、投诉和问题处理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建立客户满意度调查机制，了解客户需求和意见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客户服务流程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简化客户服务流程，提高服务效率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建立客户问题快速响应机制，确保客户问题得到及时解决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定期对客户服务流程进行优化，满足客户需求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客户服务质量监控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建立客户服务质量监控体系，确保服务质量稳定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定期收集客户反馈，持续改进客户服务质量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对客户服务质量进行考核，激励客服人员提高服务质量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建立完善的客户服务体系与流程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https://d.book118.com/896102105043010053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电子商务客服服务：提升客户满意度与忠诚度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2024-09-19T22:31:38.056</cp:lastPrinted>
  <dcterms:created xsi:type="dcterms:W3CDTF">2024-09-19T14:31:38Z</dcterms:created>
  <dcterms:modified xsi:type="dcterms:W3CDTF">2024-09-19T14:31:40Z</dcterms:modified>
</cp:coreProperties>
</file>