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F441-F399-4635-AE50-FBA772A0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19516-4E14-4FEE-9A08-A5737B05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F032F-C8C3-4532-A591-B38264F0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9B6A3-B447-4791-88AE-57461D301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8DE0B-5011-486E-BA88-7E18A77A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2CB17-B54F-43F5-97CE-9CE15ABB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4607C-48D8-4566-82B1-43CED03B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67612-0681-4DF4-9840-5F0D947B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C8AD7-F2F7-4DD4-9D59-27C346062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1D32F-9D55-4BA3-B6D9-D13161825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A2DB9-EA55-4B0E-ABD9-B72417F5C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22052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运维工作概述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系统监控与维护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故障排查与处理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系统优化与改进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运维工作概述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定义：运维，全称为运营维护，是负责维护并确保整个服务的高可用性，同时不断优化系统架构提升部署效率、优化资源利用率的岗位。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保障公司内外部系统的稳定、高效运行；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监控、分析并解决系统运行中出现的各种问题；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对系统、网络及数据库进行定期维护和优化。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30" r="1563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359" r="63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380" r="33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运维工程师角色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实时监控系统的运行状态，预防和快速解决故障。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针对系统性能瓶颈，进行调优以提高运行效率。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研究和实施自动化工具，减少人工操作，提高运维效率。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负责系统安全，防范和应对网络攻击。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系统守护者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性能调优师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自动化先锋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安全卫士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服务稳定性保障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故障快速响应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运维工作重要性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通过专业的运维工作，确保公司内外部服务24小时不间断稳定运行。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通过对系统的持续调优，提升用户体验和业务效率。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在出现故障时，运维人员能迅速定位并解决问题，减少损失。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运维人员负责构建和维护系统的安全防护体系，确保数据安全。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系统监控与维护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服务器性能监控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监控服务器各项性能指标，如CPU、内存、磁盘空间、网络带宽等。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对服务器性能数据进行实时分析和历史数据对比，及时发现潜在问题。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对服务器进行定期巡检，检查硬件状态、系统日志等，确保服务器稳定运行。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监控网络设备的运行状态，如路由器、交换机、防火墙等。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监控网络设备的端口状态、流量、丢包率等关键指标。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72" r="307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对网络设备进行定期巡检，检查设备配置、日志等，确保网络设备的正常运行。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对数据库进行定期备份和恢复演练，确保数据安全。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对数据库性能进行优化，包括SQL优化、索引优化等，提高数据库运行效率。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07" r="1020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监控数据库的运行状态，包括数据库连接数、SQL执行效率等。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监控应用系统的运行状态，包括应用服务器的CPU、内存等资源使用情况。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对应用系统进行定期巡检，检查应用日志、配置文件等，确保应用系统的稳定运行。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对应用系统的故障进行快速响应和处理，包括重启应用、回滚版本等操作。同时分析故障原因并给出解决方案，避免类似问题再次发生。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应用系统维护与支持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故障排查与处理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通过实时监控系统，及时发现潜在故障和异常指标。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750" b="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告警机制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收集并分析系统、应用、网络等日志信息，定位故障根源。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建立有效的告警机制，对关键指标进行阈值设定，触发告警通知。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故障识别与定位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分析软件日志，修复或回滚软件缺陷。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数据故障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恢复备份数据，修复数据库或文件系统错误。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及时更换故障硬件，确保系统可用性。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检查网络配置，修复网络连通性问题。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https://d.book118.com/896102205240010054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2024-09-22T07:06:19.169</cp:lastPrinted>
  <dcterms:created xsi:type="dcterms:W3CDTF">2024-09-21T23:06:19Z</dcterms:created>
  <dcterms:modified xsi:type="dcterms:W3CDTF">2024-09-21T23:06:21Z</dcterms:modified>
</cp:coreProperties>
</file>