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C4987-A109-4284-B917-7CDBA8FDB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81399-8B81-4710-985C-4333ECC57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BD210-769D-4A4C-AFF8-22145DDA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9A4BA-C016-4C9F-9189-88C366728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6707F-4616-46FA-BF66-7C2CF0479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A5F751-9C11-4BED-8517-378EDE163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0F53E7-6BDE-4CD9-B252-291EB303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C104E-6B85-4F60-9374-4784E7B73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30E97-93A4-4A5C-B8D2-E13E10A89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3E0F3-0F4B-4618-9FB6-56B4261D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9A992-3E09-4378-AFE6-5CCED92DC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0222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关于护理专业的ppt课件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护理专业实践与案例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护理专业教育与培训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护理专业面临的挑战与解决方案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护理专业是医学领域中的一个重要分支，主要培养具备医学、护理学、人文社会科学等方面的知识和技能，能在医疗卫生机构从事临床护理、预防保健、护理管理等方面工作的专门人才。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护理专业是一个实践性很强的专业，注重理论与实践相结合，强调护理技能和临床思维的培养。同时，护理专业还需要具备高度的责任心、同情心和良好的职业道德，以提供优质的护理服务。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护理专业的发展历史可以追溯到古代，当时的护士多由修女或家庭成员担任。随着医学科学的发展和社会的进步，现代护理学逐渐形成，并发展成为一个独立的学科。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学的发展经历了多个阶段，包括以疾病为中心的护理、以病人为中心的护理和以人的健康为中心的护理。目前，护理专业正朝着更加专业化、规范化和人性化的方向发展，以满足人们日益增长的卫生健康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护理专业的毕业生可以在医疗卫生机构从事临床护理、预防保健、护理管理等方面的工作。此外，随着社会对健康需求的增加，护理专业的毕业生还可以在健康管理、康复治疗等领域发挥自己的专业知识和技能。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就业方向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增多等社会问题的加剧，护理专业的职业前景越来越广阔。同时，随着医疗卫生体制改革的深入推进，护理专业的地位和作用将更加凸显，对高素质、高技能的护理人才的需求也将不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护理专业的职业前景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介绍护理学的起源、发展和现状，以及护理在医疗体系中的地位和作用。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护理学发展史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阐述护理的定义、护理的对象、护理的职责和护理工作的特点等。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护理基本概念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介绍护理伦理的基本原则、护理伦理规范和护理相关的法律法规等。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如测量生命体征、口腔护理、皮肤护理、排泄护理等。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针对不同科室的患者，如手术室护理、重症监护室护理、新生儿科护理等。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如心肺复苏、急救药品使用、止血包扎等。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介绍患者的隐私权、知情权、选择权等权利，以及医护人员相应的义务。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167" r="7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强调医护人员对患者的安全保障责任，如防止医疗事故、保障患者安全等。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如不伤害原则、有利原则、公正原则等，强调医护人员在实践中的伦理意识。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遵循伦理原则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学习如何与患者进行有效的沟通，包括倾听技巧、询问技巧等。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了解患者常见的心理需求，如安全感、归属感、尊重感等。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掌握针对不同情况的心理干预方法，如焦虑、抑郁、疼痛等。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69" r="546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48" r="167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993" r="1799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护理专业实践与案例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https://d.book118.com/896102223012010104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2024-09-29T14:11:10.335</cp:lastPrinted>
  <dcterms:created xsi:type="dcterms:W3CDTF">2024-09-29T06:11:10Z</dcterms:created>
  <dcterms:modified xsi:type="dcterms:W3CDTF">2024-09-29T06:11:12Z</dcterms:modified>
</cp:coreProperties>
</file>