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ECB9B-78AA-4F95-B27A-0A5DB39E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30AAA-83E0-4901-9CA1-56E22D22A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66967-6943-48D0-B6AE-91D786557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9BD6E-623A-486B-A141-760FF513B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E1B4C-43D0-4AB4-8EFB-D967A6F9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C316F-3547-49C5-AC0E-5DAB1754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65EF6-0727-4B8A-BFBB-203D579F0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F5FBB-43BD-4811-9412-56350268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60713-C705-4781-B6C0-D719D0B0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5FCC0-ACE8-4F0E-8D83-EB5B75F8C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D1D3A-5A4A-436E-9C4A-F625C1E1B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05133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宿舍管理行业的社群运营与社交关系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社群运营概述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社交关系在宿舍管理中的应用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宿舍管理行业社群运营策略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宿舍管理行业社群运营案例分析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宿舍管理行业社交关系挑战及解决方案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社群运营概述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5" r="308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19" r="29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社群是基于共同兴趣、需求或目标而聚集在一起的人群，通过社交平台进行互动和交流。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根据属性和目的不同，社群可分为兴趣社群、行业社群、地域社群等多种类型。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社群分类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社群定义与分类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通过社群的运营，可以扩大品牌知名度，提升品牌影响力。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促进用户互动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发掘潜在用户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社群为用户提供了一个互动交流的平台，有助于增强用户粘性和活跃度。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通过社群的精准定位，可以发掘潜在的目标用户，为业务拓展提供支持。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社群运营重要性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宿舍管理行业的社群主要面向学生、宿管、学校等相关人群，目标用户明确。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目标用户明确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社群成员对宿舍管理、生活服务、文化活动等方面的内容有较大需求。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内容需求多样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宿舍管理行业的社群运营需要结合线上交流和线下活动，提升用户体验和参与度。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宿舍管理行业社群特点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社交关系在宿舍管理中的应用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通过积极互动、真诚沟通，建立与宿舍成员之间的信任关系，为后续管理打下基础。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729" r="2272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8" r="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关注宿舍成员需求，及时解决问题，营造和谐氛围，维护良好关系。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维护良好关系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通过组织活动、交流分享等方式，帮助宿舍成员拓展社交圈子，增强彼此之间的联系。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拓展社交圈子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良好的社交关系有助于宿舍成员之间的沟通与协作，提高管理效率。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665" r="666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当宿舍出现问题时，良好的社交关系有助于成员之间共同协商解决，避免矛盾升级。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促进问题解决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58" r="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积极的社交关系可以增强宿舍成员的团队意识和凝聚力，共同营造温馨的宿舍氛围。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社交关系对宿舍管理的影响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通过社交互动了解宿舍成员的需求和意见，为改进管理提供依据。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了解成员需求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鼓励宿舍成员之间互相反馈，及时发现问题并改进，提升管理水平。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通过组织团建活动增进宿舍成员之间的了解和信任，提高团队凝聚力。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组织团建活动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利用社交平台宣传宿舍文化和活动，提高宿舍知名度和美誉度。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利用社交平台宣传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如何利用社交关系提升宿舍管理水平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宿舍管理行业社群运营策略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针对宿舍管理员的工作需求，提供专业的管理知识和技能培训。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家长群体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关注家长对孩子宿舍生活的期望和需求，提供相关的信息和支持。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以大学生为主要目标用户，关注他们的宿舍生活、学习需求以及社交活动。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目标用户群体定位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832" b="283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优质案例分享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分享宿舍管理行业的成功案例和优秀经验，为社群成员提供学习和借鉴的榜样。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专业内容输出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定期发布宿舍管理行业的最新动态、政策法规、管理经验分享等，提升社群的专业性和权威性。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互动话题引导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发起与宿舍生活相关的热门话题讨论，引导学生和宿舍管理员积极参与，增强社群的活跃度。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线上活动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策划有趣的线上互动活动，如知识竞赛、问卷调查等，吸引社群成员的参与，提高社群的凝聚力和活跃度。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组织定期的线下交流活动，如座谈会、研讨会等，促进社群成员之间的深度交流和合作。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与其他相关机构或企业合作，共同举办推广活动，扩大社群的影响力和知名度。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宿舍管理行业社群运营案例分析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https://d.book118.com/896105133054010035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2024-09-05T01:28:46.356</cp:lastPrinted>
  <dcterms:created xsi:type="dcterms:W3CDTF">2024-09-04T17:28:46Z</dcterms:created>
  <dcterms:modified xsi:type="dcterms:W3CDTF">2024-09-04T17:28:48Z</dcterms:modified>
</cp:coreProperties>
</file>