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79954-6C67-45C9-AABD-05B91F735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5CC01-2700-48B0-A599-291F98340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B7BB8-FECB-450F-9071-4D253D0AA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AD5C1-B17E-4FED-85E4-D338E91D0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F42285-1483-4BAE-8173-8AB612236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2F97CE-8B68-42F7-9DD2-0025B4A4B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7756BE-8533-4D8B-B5B9-33ED5D844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9A595-03C3-4810-B4FB-2A4E85734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2C4A5-4C4E-42EA-9E25-E9B1FF02E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2DF43-03EA-4644-8C64-4C759A09F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9AE8A-17DF-4E3D-A2EA-A865E8832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1002521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码垛机单轴功能HMI界面设计及调试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码垛机单轴功能概述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HMI界面设计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调试过程与方法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功能实现与验证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通过优化HMI界面设计，减少操作复杂度，使操作人员能够更快速、准确地进行码垛机单轴功能的操作，从而提高生产效率。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提升用户体验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通过人性化的界面设计和交互方式，降低操作人员的学习成本，提高操作的便捷性和舒适性，提升用户体验。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适应多样化需求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针对不同客户的需求和场景，提供可定制的HMI界面设计方案，以满足不同码垛机单轴功能的应用需求。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分享用户在实际使用过程中对HMI界面的反馈意见，以及针对这些反馈进行的改进措施和效果评估。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HMI界面设计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介绍码垛机单轴功能HMI界面的设计理念、设计原则、布局规划、色彩搭配、图标设计等方面的内容。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功能实现与调试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阐述如何通过软件编程实现HMI界面的各项功能，包括参数设置、状态显示、故障报警等，并介绍调试过程中遇到的问题及解决方案。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性能测试与优化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汇报对HMI界面进行性能测试的结果，包括响应时间、稳定性、兼容性等方面的测试数据，并针对测试结果进行优化改进。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码垛机单轴功能概述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03" r="325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通过HMI界面实现对码垛机单个轴（如X轴、Y轴、Z轴等）的精确运动控制，包括位置、速度和加速度等参数的设定与调整。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单轴运动控制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实时监测单轴的运动状态，如位置、速度、负载等，并通过HMI界面进行直观展示，以便操作人员及时了解设备运行状态。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单轴状态监测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单轴功能定义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单轴功能是码垛机实现各种复杂运动的基础，通过对单轴的控制，可以实现码垛机在三维空间内的精确定位和移动。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通过对单轴运动的优化和调整，可以提高码垛机的运行速度和精度，从而提高生产效率，降低生产成本。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单轴功能在码垛机中的作用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实现基本运动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单轴功能与其他功能的关联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与多轴协同功能关联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单轴功能是实现多轴协同工作的基础，通过对多个单轴的控制和协调，可以实现码垛机的复杂运动和操作。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与故障诊断功能关联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单轴状态监测可以为故障诊断提供重要依据，当单轴出现故障或异常时，可以通过HMI界面及时报警并提示故障原因，方便维修人员进行快速定位和修复。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HMI界面设计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4" r="295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界面设计应直观易懂，减少用户学习成本。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直观性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保持界面风格、操作方式等的一致性，提高用户体验。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一致性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及时给予用户操作反馈，确保用户了解当前状态。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确保界面操作安全，避免误操作引发事故。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根据功能和重要性合理安排界面元素布局。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布局合理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图标清晰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字体规范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使用简洁明了的图标，方便用户快速识别功能。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采用符合工业设计的色彩搭配，提高视觉效果。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选用易读性好的字体，确保用户在不同环境下都能清晰阅读。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界面布局与元素设计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操作便捷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优化程序算法，提高界面响应速度，减少用户等待时间。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响应迅速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错误处理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个性化设置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提供个性化设置选项，满足不同用户的需求和偏好。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简化操作流程，减少操作步骤，提高操作便捷性。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提供友好的错误提示和处理机制，帮助用户快速解决问题。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交互设计与用户体验优化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调试过程与方法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确认码垛机单轴功能HMI界面设计已完成，包括界面布局、控件功能等。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检查硬件设备连接是否正确，包括传感器、执行器等。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确保调试环境安全，避免因误操作导致设备损坏或人员伤亡。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https://d.book118.com/896110025211010044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2024-09-13T07:04:16.471</cp:lastPrinted>
  <dcterms:created xsi:type="dcterms:W3CDTF">2024-09-12T23:04:16Z</dcterms:created>
  <dcterms:modified xsi:type="dcterms:W3CDTF">2024-09-12T23:04:18Z</dcterms:modified>
</cp:coreProperties>
</file>