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88DB2-3A84-4C65-AE39-1B353B009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172BC-6F93-42D1-8930-8B23E8DBF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E802A-26CB-4062-8421-011327BE6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B1B07-6C17-4AD8-AB85-5BD4C15DC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3582D2-5265-4277-BEF5-1D13CABF7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9CA82B-FF83-4094-A5A0-E4ABE88E2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CDA0BF-CF03-482A-8ED3-C78A2FE48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32CBA-236A-4E6A-91CA-8B3AE6E9C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64CFE-98F2-447F-98B9-BDAD666FF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C09D3-BF65-479C-B8AA-56C02F0D2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9D501-7C8D-48D3-A8EF-56E00C2B5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1112503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户外社群推广方案策划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社群推广目标与定位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户外社群内容策划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户外社群运营策略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户外社群推广渠道与方法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社群推广目标与定位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https://d.book118.com/896111125031010051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2024-09-16T20:59:09.534</cp:lastPrinted>
  <dcterms:created xsi:type="dcterms:W3CDTF">2024-09-16T12:59:09Z</dcterms:created>
  <dcterms:modified xsi:type="dcterms:W3CDTF">2024-09-16T12:59:11Z</dcterms:modified>
</cp:coreProperties>
</file>