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CB128-AD27-48BE-ABCA-5AE81D4C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752F-5A86-412D-847B-C4759E272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66E36-31C6-4187-8B2D-AC0FBB864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3A7F0-5BCE-4AB2-887B-018CED2B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65135-7BDE-4A47-A390-7AA95B13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DA123-C057-4153-BD8F-9547276D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DE3E6-8D1C-4547-887F-C138CB1B5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0BF9D-1039-4C3C-B532-FB3140F2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34443-6D89-4018-AC2B-84D4663B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FB361-4C28-4DFD-AD59-B8BAB198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951B-63D5-4D8A-85D5-01B0EC2C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13011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美容美发染发化学品溶解安全培训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美容美发染发化学品概述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提高员工对美容美发染发化学品溶解安全的认识和重视程度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确保员工掌握正确的溶解方法和操作技能，保障工作安全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应对行业监管要求，加强企业安全管理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42" r="12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避免化学品对人体和环境的危害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防止火灾、爆炸等安全事故的发生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保障产品质量和客户安全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美容美发染发化学品概述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化学品分类及特性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用于染发过程中，给头发上色。种类繁多，不同染料有不同的上色效果和稳定性。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用于漂发过程中，去除头发中的色素。具有还原性，使用时需避免接触皮肤和眼睛。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用于漂发和染发过程中，能够打开头发角质层，使颜色分子进入。具有氧化性，使用时需注意浓度和时间控制。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如护发素、柔顺剂等，用于改善头发质地和染发效果。一般不具有氧化性或还原性，但使用时仍需注意用量和浓度。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溶解过程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溶解原理与过程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美容美发染发化学品多为有机物，其溶解原理主要遵循相似相溶原则。即极性相似的物质相互溶解，如极性溶剂水可溶解极性物质，非极性溶剂油可溶解非极性物质。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在溶解过程中，溶质分子或离子受到溶剂分子的吸引，离开固体表面进入溶液。同时伴随着热量的吸收或释放，使溶液达到平衡状态。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刺激性和腐蚀性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常见溶解问题及解决方法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由于溶质浓度过高或温度过低导致溶质析出。解决方法包括降低溶质浓度、提高温度或加入适量溶剂。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不同密度的液体在混合时未充分搅拌导致分层。解决方法为充分搅拌均匀，确保各组分充分接触和溶解。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某些化学品在溶解过程中可能发生化学反应导致变色。解决方法包括控制反应条件、使用合适的稳定剂或避免不兼容的化学品混合使用。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部分化学品对皮肤和眼睛具有刺激性和腐蚀性。解决方法为佩戴防护用品、避免接触皮肤和眼睛，并在使用后及时清洗。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溶解安全操作规范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了解化学品的性质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检查设备和工具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在操作前，必须充分了解所使用的染发化学品的性质，包括其成分、毒性、易燃性、反应性等。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确保所使用的溶解设备、搅拌器、温度计等工具完好无损，且符合安全标准。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根据化学品的性质，选择合适的防护服、手套、护目镜等防护用品，并确保穿戴正确。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溶解过程中的安全注意事项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在溶解过程中，要严格控制温度，避免过高或过低的温度对化学品产生不良影响。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搅拌是溶解过程中的重要环节，要确保搅拌均匀，避免局部浓度过高或过低。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在操作过程中，要防止化学品飞溅和泄漏，以免对人员和环境造成伤害。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控制温度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均匀搅拌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防止飞溅和泄漏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清洗设备和工具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做好记录和总结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操作后处理及废弃物处置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对于使用过的化学品包装、废液等废弃物，要按照相关规定进行分类处理，避免对环境造成污染。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对每次操作进行详细记录，包括使用的化学品、设备、温度、时间等，以便后续分析和总结。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使用完毕后，要及时清洗溶解设备、搅拌器等工具，避免残留物对下次操作产生影响。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https://d.book118.com/896113011050010044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2024-09-12T14:16:40.603</cp:lastPrinted>
  <dcterms:created xsi:type="dcterms:W3CDTF">2024-09-12T06:16:40Z</dcterms:created>
  <dcterms:modified xsi:type="dcterms:W3CDTF">2024-09-12T06:16:42Z</dcterms:modified>
</cp:coreProperties>
</file>