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253FC-42A7-4B4D-AF88-4DF37658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2A3AA-69B2-4D7C-AF7C-FCDFA4072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0C73C-F96B-4DD8-818E-7274993E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02377-4CFF-430A-8A81-78F09D45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423BB-04F5-4908-AD1D-854FF07A5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B282E-41B8-41E5-805D-54511EE46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5FE67-F426-43F3-A949-D404592BC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C1A3D-7C35-4E35-B380-1000092CF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76CE2-8DEB-4E23-BAD8-034802E53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BE869-6D30-4B9A-A188-C7DBD8B9C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8736A-41B2-4096-8C20-DDAF99D2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23003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新能源汽车技术工作页-实训工作页(全部)、知识工作页测试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新能源汽车技术概述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实训工作页介绍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知识工作页测试题解析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新能源汽车关键零部件认知与检测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新能源汽车故障诊断与排除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新能源汽车维护保养规范操作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新能源汽车技术概述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采用非常规的车用燃料作为动力来源（或使用常规的车用燃料，但采用新型车载动力装置），根据车辆的动力控制和先进的驱动方式，生产出的有新技术、新结构的汽车。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包括纯电动汽车、增程式电动汽车、混合动力汽车、燃料电池电动汽车、氢发动机汽车等。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719" r="2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新能源汽车产业在全球范围内快速发展，各国政府纷纷出台政策扶持新能源汽车产业，同时，技术进步和消费者接受度的提高也推动了新能源汽车市场的扩大。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未来，新能源汽车将朝着电动化、智能化、网联化、共享化的方向发展。同时，随着电池技术的突破和充电设施的完善，新能源汽车的续航里程和充电便利性将得到显著提升。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新能源汽车关键技术领域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技术：电池是新能源汽车的核心部件，其性能直接影响汽车的续航里程、安全性和经济性。目前，锂离子电池是主流技术路线，未来随着固态电池等新型电池技术的成熟，将进一步提高电池的能量密度和安全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技术：电机是新能源汽车的动力源，其性能决定了汽车的加速性能、最高车速和行驶平顺性。目前，永磁同步电机和交流异步电机是主流技术路线，未来随着电机控制技术和材料技术的进步，电机性能将得到进一步提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技术：充电技术是新能源汽车发展的重要支撑，快速、安全、便捷的充电设施是推广新能源汽车的关键因素之一。目前，直流快充和交流慢充是主要的充电方式，未来随着无线充电、自动充电等新型充电技术的成熟，将进一步提高充电的便利性和效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：智能化技术是新能源汽车发展的重要方向之一，包括自动驾驶、智能互联、智能安全等方面。通过引入先进的传感器、控制器和执行器等技术手段，实现汽车与道路、汽车与汽车、汽车与人的全面互联和智能协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实训工作页介绍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实训目标与任务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掌握新能源汽车基本构造和工作原理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熟悉新能源汽车的维修、保养及故障诊断流程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培养新能源汽车技术应用能力和实际操作技能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提高安全意识，确保实训过程中的安全操作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新能源汽车基本构造认知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学习新能源汽车的组成部分及各部件功能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新能源汽车工作原理理解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深入了解新能源汽车的工作原理及运行过程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维修与保养技能训练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学习新能源汽车的维修、保养方法及操作规范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掌握新能源汽车故障诊断方法，进行实际故障排除操作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实训内容与步骤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实训注意事项及安全规范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严格遵守实训室规章制度，服从教师安排和指导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禁止私自拆卸、组装实训设备和元器件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严格按照操作规范进行实训操作，避免造成设备损坏或人身伤害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注意个人安全防护，穿戴好防护用品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知识工作页测试题解析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1" b="182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涵盖新能源汽车技术的基础理论、关键零部件、动力系统、控制系统、安全性能等方面。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包括选择题、判断题、简答题和案例分析题等多种题型，全面考察学生对新能源汽车技术的掌握程度。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测试题内容与结构分析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测试题内容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测试题答案及解析方法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答案来源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依据权威教材、技术手册和行业规范，确保答案的准确性和权威性。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针对每道题目，提供详细的解析过程，包括解题思路、关键知识点和易错点提示等，帮助学生深入理解题目背后的知识点。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知识点梳理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对新能源汽车技术涉及的核心知识点进行系统梳理，包括电池技术、电机技术、电控技术、充电技术等。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梳理知识点的基础上，适当引入前沿技术和行业动态，如固态电池技术、智能驾驶技术等，拓宽学生的知识视野。同时，结合实际应用场景，分析新能源汽车技术在环保、节能等方面的优势及挑战，培养学生的综合分析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知识点梳理与拓展延伸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新能源汽车关键零部件认知与检测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了解锂离子电池、铅酸电池、镍氢电池等主流电池类型的构造、工作原理及性能特点。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电池类型与特点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掌握电池管理系统的基本功能，如电压、电流和温度监控，以及均衡管理和热管理等。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电池管理系统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学习电池状态检测、故障诊断和维修方法，包括电池充放电测试、内阻测量和绝缘性能检测等。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电池检测与维护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电池系统认知与检测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https://d.book118.com/896123003034010054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2024-09-21T05:29:22.767</cp:lastPrinted>
  <dcterms:created xsi:type="dcterms:W3CDTF">2024-09-20T21:29:22Z</dcterms:created>
  <dcterms:modified xsi:type="dcterms:W3CDTF">2024-09-20T21:29:25Z</dcterms:modified>
</cp:coreProperties>
</file>