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8ED85-FC9E-4485-801C-2FB8362C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7D65-41AA-45B0-A188-6AE3C5EE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6A10-8E8F-4C73-B48B-4365A728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BBA85-0795-47B9-95AB-8CA4F265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286E5-3236-4512-AEBA-142538DA5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B2545A-B613-491B-B7B1-3ACF3859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57BDE-BE4C-412D-95F3-199E8A75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07AB9-1FE2-48C9-889E-8C2E90F2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275E8-3FE4-4927-949E-F26DA89E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6DA8E-60D1-49D5-9920-641F028E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E496E-AA57-48C7-B6D9-51593205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231350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工作空间设计安全人机工程学湖南工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工作空间设计理念与原则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安全人机工程学基础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湖南工作空间现状及挑战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工作空间安全设计策略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人机界面安全设计实践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湖南工作空间安全人机工程学应用案例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工作空间设计理念与原则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工作空间的设计应充分考虑人的生理特征，如身高、坐高、视线高度等，以及心理需求，如安全感、归属感等，以提供舒适的工作环境。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考虑人的生理和心理需求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设计应考虑到不同年龄、性别、身体状况的人群，提供可调节的设备和空间布局，以满足不同人群的工作需求。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工作空间应鼓励员工之间的交流与协作，通过合理的空间布局和设施配置，创造便于沟通的环境。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促进交流与协作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以人为本的设计理念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工作空间的设计应注重预防安全事故的发生，通过消除或减少潜在的危险因素，保障员工的人身安全。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在关键区域和设备上设置明显的安全标识和警示，提醒员工注意安全事项，降低事故风险。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安全标识与警示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6611" r="266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5" r="175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设计应考虑紧急情况下的应对措施，如设置安全出口、配备灭火器等，以便在发生紧急情况时迅速应对。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安全优先原则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08" b="63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609" r="10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舒适性与效率性平衡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工作空间的设计应注重员工的舒适性，提供适宜的温度、湿度、光照等环境条件，以及符合人体工学的座椅、桌面等设施。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设计应追求工作效率的提高，通过合理的空间布局和设备配置，减少员工在工作中的不必要移动和等待时间。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灵活性与可变性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工作空间应具备一定的灵活性和可变性，以适应不同工作任务和团队规模的变化，提高空间的利用效率。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安全人机工程学基础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人机工程学的发展历程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从工业革命时期开始萌芽，随着科技进步和人们对工作环境的日益关注，逐渐发展成为一门独立的学科。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人机工程学的研究领域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包括人体测量学、生物力学、心理学、环境科学等多个领域，涉及工业、交通、医疗、军事等多个行业。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研究人、机器及其工作环境之间相互作用的学科，旨在优化人与机器之间的交互，提高工作效率和安全性。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安全人机工程学的定义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研究如何使人与机器在交互过程中达到最佳安全状态的学科，是人机工程学的重要分支。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安全人机工程学的核心思想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以人为本，关注人的生理、心理和行为特性，通过优化机器设计和改善工作环境，降低事故风险，提高工作效率。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安全人机工程学的基本原理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包括人因原理、机器原理和环境原理。人因原理强调人的因素在事故预防中的重要性；机器原理关注机器设计的安全性和易用性；环境原理则着眼于工作环境的优化和改善。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安全人机工程学原理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人的生理特性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包括人体尺寸、力量、耐力等方面的特性，这些特性决定了人在工作空间中的活动范围和舒适度。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人的心理特性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包括感知、记忆、思维等方面的特性，这些特性影响人对工作环境的认知和对机器操作的掌握。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人的行为特性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包括习惯行为、应急行为等方面的特性，这些特性决定了人在工作空间中的行为方式和安全性。例如，习惯行为可能导致操作失误或忽视潜在风险；应急行为则可能在紧急情况下挽救生命或避免重大损失。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人在工作空间中的行为特性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湖南工作空间现状及挑战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湖南地区的工作空间布局多样，包括传统办公室、开放式办公区、工厂车间等，但整体规划与设计水平参差不齐。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工作空间布局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部分工作空间设备陈旧，设施不完善，如办公桌椅设计不合理、照明不足、通风不良等，影响员工工作效率和身心健康。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在工作空间中，人机交互界面设计不合理、操作不便捷的问题较为突出，如电脑摆放位置不当、显示屏高度不合适等。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湖南工作空间现状分析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部分工作空间存在安全隐患，如电线裸露、消防设施不健全等，威胁员工生命安全。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长时间在不良工作环境中工作，容易导致员工出现视力下降、颈椎病等健康问题。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不合理的工作空间布局和设备配置会降低员工工作效率，影响企业运营效益。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从员工需求出发，进行工作空间的人性化设计，如提供舒适的办公桌椅、合理的照明和通风等。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引入智能化技术，如智能照明、智能空调等，提高工作空间的舒适度和便捷性。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智能化升级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加强工作空间的安全管理，完善消防设施、确保电线安全等，保障员工生命安全。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倡导环保理念，选择环保材料、减少能源消耗等，降低工作空间对环境的影响。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83" r="191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工作空间安全设计策略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https://d.book118.com/896123135014010044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2024-09-12T06:47:39.546</cp:lastPrinted>
  <dcterms:created xsi:type="dcterms:W3CDTF">2024-09-11T22:47:39Z</dcterms:created>
  <dcterms:modified xsi:type="dcterms:W3CDTF">2024-09-11T22:47:41Z</dcterms:modified>
</cp:coreProperties>
</file>