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54393-4ED6-4B72-B426-FAD6B549F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9F500-1A80-40A3-8CB7-915266364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4EDD3-C8E5-4E8D-97B3-EC27CC688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63DBE7-B374-401A-861C-206D5D7BB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BCC172-4A08-4567-BFB6-57C708A46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09D71C-2F18-4E4C-A2A5-21D95EDF1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8A98E7-2350-4C19-8E9F-9A78777C6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B88A51-F040-4815-B390-B64E6D748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E02245-E4A5-4042-B5DA-19252ABFD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7E417-55A1-4498-BBD3-68B567B58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898792-6565-4803-91C5-C1AC14F0A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125113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内瘘患者的护理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内瘘的形成与影响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内瘘患者的日常护理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内瘘并发症的预防与护理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内瘘患者的心理护理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内瘘患者的护理对于保持内瘘通畅、预防并发症和延长使用寿命具有重要意义。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内瘘是一种常见的血管手术，用于建立动静脉之间的通道，以改善血液透析效果。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内瘘感染是最常见的并发症之一，正确的护理可以降低感染风险。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50" r="13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维持通畅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83" r="1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通过定期检查和护理，可以及时发现内瘘狭窄或血栓形成，采取相应措施保持通畅。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良好的内瘘护理有助于减轻患者疼痛和不适感，提高生活质量。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内瘘的形成与影响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由于长期血管病变，如动脉粥样硬化、血栓形成等原因，导致血管狭窄或闭塞，血液流动受阻。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792" r="2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长期血管病变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手术或创伤导致血管损伤，形成内瘘。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手术或创伤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感染可引起血管炎症，导致内瘘形成。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内瘘的形成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3688" b="236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567" b="356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内瘘对生活的影响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活动受限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内瘘可能导致患者活动受限，如疼痛、乏力等。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情绪压力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内瘘可能导致患者产生焦虑、抑郁等情绪压力，影响生活质量。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社交障碍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内瘘可能导致患者无法正常参与社交活动，影响人际关系。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内瘘可能导致血液循环障碍，影响身体各器官的正常功能。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500" r="17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血液循环障碍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内瘘可能导致感染风险增加，引发全身感染。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感染风险增加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内瘘可能导致器官功能衰竭，如肾衰竭、肝衰竭等。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器官功能衰竭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内瘘对健康的影响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内瘘患者的日常护理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7455" r="374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保持内瘘伤口及其周围皮肤的清洁，避免感染。使用温和的肥皂和温水清洗，避免使用刺激性化学清洁剂。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伤口清洁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避免对伤口施加过多的压力和摩擦，可以使用无菌敷料覆盖，以减少感染的风险。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伤口保护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伤口清洁与保护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进行适当的手臂运动，如握拳、伸展等，以促进血液循环，防止内瘘堵塞。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进行适当的锻炼，如抬高手臂、旋转手臂等，增强肌肉力量，提高内瘘的使用寿命。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手臂运动与锻炼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锻炼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手臂运动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https://d.book118.com/896125113012010104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2024-09-29T14:16:58.467</cp:lastPrinted>
  <dcterms:created xsi:type="dcterms:W3CDTF">2024-09-29T06:16:58Z</dcterms:created>
  <dcterms:modified xsi:type="dcterms:W3CDTF">2024-09-29T06:17:00Z</dcterms:modified>
</cp:coreProperties>
</file>