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FD85FD-719D-416A-B4BD-6E67F345850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BF0C9-ED04-4CE8-9A5C-41FB79F0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E4871-C02A-4429-916A-D1A8DBBB4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92C2A-37D7-4233-AED2-67D998DA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67640-A005-4A49-8B8E-063FAFA7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20580-BDBD-4211-A3DC-C3C6355E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A1C35-20B5-43B0-AC44-AF1DFA0A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4BA95F-BD63-4FFA-9A06-A6FE09D78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7723C-4DB7-4AC6-82AA-7F59E21C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5840D-D835-4C38-9989-926161F9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482BC-6C18-4A78-875A-01B6AEA2B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4D2E2-6462-466F-B9DC-6E157378F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EBB0F6E-4C47-40DC-890E-90FE38DE41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E234722-C13D-4176-8749-8A8690D073D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251300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清明节，思念离去的亲友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离别的悲哀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离去的思念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清明的习俗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清明节的意义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思念的力量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离别的悲哀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清明节的由来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清明节是中国传统节日之一，是为了悼念已故亲友而设立的节日。传说在这一天，天气晴朗，适合祭扫坟墓，缅怀已故亲友。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离别的悲哀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人生必然的过程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生死离别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离别之后的思念永远留在心中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思念永存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特殊时刻让人们深切思念离去的亲友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忙碌生活中思念亲友的时刻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停下脚步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思念之情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每逢清明节祭拜祖先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聚在一起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对已故亲友的思念之情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表达思念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清明节让人们停下脚步思念亲友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特殊时刻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清明节成为思念亲友的时刻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忙碌生活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缅怀逝者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清明节人们缅怀逝者的日子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扫墓祭拜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希望逝者在天堂幸福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祈福亡灵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祭奠亡灵的传统仪式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烧纸钱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人们缅怀逝者，思念离去的亲友的重要时刻。在这个传统节日中，人们表达对已故亲友的深切思念之情，珍惜与亲友在一起的美好时光。通过祭扫坟墓、烧纸钱、祈福等仪式，人们希望逝者在天堂安好，保佑自己家人平安幸福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离去的思念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亲人离世的痛苦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人生无法承受之重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无法言语表达的痛苦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心头的疼痛永存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深深的思念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释放内心悲伤的时刻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清明节的宣泄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思念亲友的时刻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每逢清明节，人们深深怀念离去的亲友，希望他们在天堂得到安宁。思念让人感受到亲情的真挚，让往事回忆涌上心头。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宣泄内心的感受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尽情表达不舍之情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思念得以宣泄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心中的思念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情感永不磨灭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清明节是敬仰逝者的时刻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永恒的流传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思念停留心底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亲友在心中永恒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离别的不舍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常伴生活的不舍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清明节是宣泄情感的时刻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表达内心的不舍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永恒的思念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清明节让思念永恒流传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敬仰逝者的时刻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亲友离世后，思念在心底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无法抹去的思念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清明节敬仰逝者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永远的停留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离去的思念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清明节是一个重要的节日，人们通过这一天来敬仰逝者，深深怀念离去的亲友。思念是无法割舍的情感，永远留存在心中，清明节让这份思念得以永恒传承。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清明的习俗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祭拜祖先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清明节是一个祭拜祖先的传统节日，人们会前往坟墓祭拜，烧纸钱。祭拜祖先是传承中华文化的重要方式，也是对逝者的一种尊重。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扫墓祈福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献上鲜花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整理坟墓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在天堂得到安宁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祈求亲友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心灵得到慰藉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神明庇佑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烧纸祭祀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供给逝者在阴间使用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烧纸钱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提供逝者居住之所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烧纸房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为逝者准备衣物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烧纸衣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: 圆角 1"/>
          <p:cNvSpPr/>
          <p:nvPr/>
        </p:nvSpPr>
        <p:spPr>
          <a:xfrm>
            <a:off x="104760" y="90000"/>
            <a:ext cx="11953440" cy="6665760"/>
          </a:xfrm>
          <a:prstGeom prst="roundRect">
            <a:avLst>
              <a:gd name="adj" fmla="val 5078"/>
            </a:avLst>
          </a:prstGeom>
          <a:solidFill>
            <a:srgbClr val="FDF3F1"/>
          </a:solidFill>
          <a:ln w="101600">
            <a:solidFill>
              <a:srgbClr val="00344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遵守规矩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整理坟墓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献花祭拜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尊重逝者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安静行事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谨言慎行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祭奠逝者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感恩报恩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禁忌与规矩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遵守禁忌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不可嬉笑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不可大声喧哗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https://d.book118.com/896125130001010102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清明节，思念离去的亲友</vt:lpstr>
      <vt:lpstr>目录</vt:lpstr>
      <vt:lpstr>第1章 离别的悲哀</vt:lpstr>
      <vt:lpstr> </vt:lpstr>
      <vt:lpstr>离别的悲哀</vt:lpstr>
      <vt:lpstr>思念之情</vt:lpstr>
      <vt:lpstr>缅怀逝者</vt:lpstr>
      <vt:lpstr>结尾</vt:lpstr>
      <vt:lpstr>第2章 离去的思念</vt:lpstr>
      <vt:lpstr>亲人离世的痛苦</vt:lpstr>
      <vt:lpstr> </vt:lpstr>
      <vt:lpstr>离别的不舍</vt:lpstr>
      <vt:lpstr>永恒的思念</vt:lpstr>
      <vt:lpstr>离去的思念</vt:lpstr>
      <vt:lpstr>第3章 清明的习俗</vt:lpstr>
      <vt:lpstr> </vt:lpstr>
      <vt:lpstr>扫墓祈福</vt:lpstr>
      <vt:lpstr>烧纸祭祀</vt:lpstr>
      <vt:lpstr>禁忌与规矩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2024-09-26T16:51:10.449</cp:lastPrinted>
  <dcterms:created xsi:type="dcterms:W3CDTF">2024-09-26T08:51:10Z</dcterms:created>
  <dcterms:modified xsi:type="dcterms:W3CDTF">2024-09-26T08:51:12Z</dcterms:modified>
</cp:coreProperties>
</file>