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A670B7-BB81-475C-B6AC-E085461F5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4AE479-F462-4F50-95A6-F472D0E6E7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0C8949-9FE5-4E08-AC4E-E4E00CF01C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03FDCE-238C-43EE-9263-AAE981365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CF95D6-A1F2-49FB-9168-BA19201FA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EBF465-162E-4850-8CD1-D093C017E0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209850-A3C3-4C76-AFA8-CFFFC0AFB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E8CB75-99B8-487F-AD98-0DB3A5A1C6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152B8F-1485-4254-8F25-F4086141C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AFD82E-D2A7-4999-AC9F-0D54F079C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EDFA63-8DE1-4707-BBD6-25D58ED65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6125215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垃圾分类的社会倡导与领导力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垃圾分类现状与挑战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社会倡导在垃圾分类中的作用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领导力在推动垃圾分类中的关键作用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成功案例分析与启示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垃圾分类现状与挑战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许多发达国家如日本、德国、瑞典等已实施严格的垃圾分类制度，通过立法、教育、科技等手段推动垃圾分类与资源回收。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我国垃圾分类起步较晚，但近年来政府加大力度推广，部分城市如上海、北京、深圳等已实施强制垃圾分类措施，并取得一定成效。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国内外垃圾分类现状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部分居民对垃圾分类的重要性认识不足，缺乏分类意愿和习惯。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公众意识不足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分类标准复杂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监管与执法难度大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不同城市和地区的垃圾分类标准存在差异，给居民带来困惑和不便。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垃圾分类涉及多个环节和部门，监管和执法难度较大，存在管理漏洞。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面临的主要挑战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07" b="40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840" b="584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必要性与紧迫性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资源短缺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随着人口增长和经济发展，资源短缺问题日益严重，垃圾分类有助于实现资源回收利用，缓解资源压力。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环境污染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垃圾不当处理会对环境造成严重污染，如土壤污染、水源污染等，垃圾分类有助于减少污染排放，保护环境。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社会文明进步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垃圾分类是社会文明进步的重要体现，有助于提高居民环保意识和素质，推动社会可持续发展。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社会倡导在垃圾分类中的作用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普及环保知识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通过各种渠道和方式向公众普及垃圾分类和环保知识，提高公众的环保意识和素养。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引导公众行为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通过倡导和教育，引导公众在日常生活中养成垃圾分类的习惯，减少垃圾的产生和污染。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营造社会氛围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通过广泛的宣传和倡导，营造全社会关注环保、支持垃圾分类的良好氛围。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提高公众环保意识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社会倡导可以推动政府制定更加完善的垃圾分类政策和法规，为垃圾分类提供法律保障。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7458" r="1745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推动政策制定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社会倡导可以监督政府垃圾分类政策的执行情况，促进政策的落实和有效实施。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监督政策执行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社会倡导可以向政府提供垃圾分类的政策建议和意见，为政府决策提供参考和支持。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提供政策建议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促进政府政策制定和执行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667" r="13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通过社会倡导，鼓励企业积极参与垃圾分类工作，推广环保产品和服务，减少垃圾的产生和排放。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企业参与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社会倡导可以动员和组织各类社会组织积极参与垃圾分类工作，提供志愿服务和支持。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社会组织支持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通过广泛的宣传和倡导，鼓励公众积极参与垃圾分类工作，成为环保行动的践行者和推动者。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公众参与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推动社会各界参与和支持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领导力在推动垃圾分类中的关键作用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https://d.book118.com/896125215021010042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2024-09-09T09:09:03.943</cp:lastPrinted>
  <dcterms:created xsi:type="dcterms:W3CDTF">2024-09-09T01:09:03Z</dcterms:created>
  <dcterms:modified xsi:type="dcterms:W3CDTF">2024-09-09T01:09:06Z</dcterms:modified>
</cp:coreProperties>
</file>