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978BC5-7B89-4D9A-AF70-CF6757FF7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26D631-175B-485D-B8A0-7F52170B6B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D77C05-2FB5-49F9-B2A7-484DAC011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400102-2B03-405F-B0A0-8637C4D11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F36D0F-9AE1-4FF0-BD43-9679A258D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C9E848-2C42-4350-BD94-EBB1FA0A3F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506ED3-80B1-4600-8657-139BFA304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90EDD3-244B-4727-AAE7-CB53D5D35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B28E35-01BD-407D-8A2C-F5D3525C8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15D7F1-610A-4E23-96FF-6C7DE73CE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7CC9FD-28E0-4609-8420-E0D0B648E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132044040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高速公路收费系统升级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技术方案设计与选型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系统架构规划与部署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数据迁移、备份与恢复策略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软件开发、测试与上线流程管理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人员培训、操作规范编写及推广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项目风险评估与应对措施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技术落后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当前收费系统采用的技术相对陈旧，无法满足日益增长的交通流量和现代化管理需求。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效率低下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现有收费系统处理速度较慢，容易造成交通拥堵，影响通行效率。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管理不便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收费数据管理不够便捷，难以实现实时监控和有效调度。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现有收费系统现状及问题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提升技术水平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引入先进的收费技术，如电子不停车收费系统（ETC），提高收费准确性和效率。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优化交通流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通过升级收费系统，减少车辆等待时间，提高道路通行能力，缓解交通拥堵现象。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强化数据管理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实现收费数据的实时采集、传输和处理，提高管理便捷性和决策科学性。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升级目标与预期成果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5167" r="51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对市场上主流的收费技术进行调研和比较，选择适合本项目的技术方案。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技术调研与选型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系统设计与开发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测试与验证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试点运行与推广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根据选定的技术方案，进行系统设计和开发工作，包括软硬件的定制和集成。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在系统开发完成后，进行严格的测试和验证工作，确保系统稳定性和准确性。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在部分地区进行试点运行，根据实际运行情况进行优化和改进，然后逐步在全线推广。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项目实施计划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技术方案设计与选型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125" r="151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利用车辆自动识别技术和无线通信技术，实现车辆自动缴费，具有快速、便捷、高效的特点。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ETC电子不停车收费系统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采用人工收费方式，辅助以电子设备自动计费，适用于交通量较小的收费站。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MTC人工半自动收费系统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基于高精度定位、大数据等技术，实现车辆在行驶过程中自动完成缴费，无需停车，是未来高速公路收费系统的发展方向。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自由流收费系统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主流收费系统技术比较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优势分析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快速通行：车辆无需停车即可完成缴费，提高了通行效率。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节能环保：减少了车辆因停车缴费而产生的燃油消耗和尾气排放。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便捷性：车主无需携带现金或银行卡，只需办理ETC卡并预存费用即可。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推荐采用ETC电子不停车收费系统，该系统技术成熟、稳定性高、通行效率高，且符合国家相关政策和标准。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推荐技术方案及优势分析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OBU车载单元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安装在车辆上，负责与RSU进行通信并完成缴费过程，应选用符合国家标准、兼容性好的设备。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通信网络设备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包括交换机、路由器等，负责收费系统内部及与外部网络的通信，应选用高速、稳定的网络设备。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车道控制器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负责控制车道设备的运行和数据处理，应选用高性能、高可靠性的工业级控制器。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RSU路侧单元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负责接收车载OBU设备发送的信息，并进行处理和转发，应选用高性能、高稳定性的设备。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关键设备选型与配置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系统架构规划与部署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负载均衡设计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通过引入负载均衡器，将请求均匀分配到各个服务节点，避免单点故障，提高系统的可用性和稳定性。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数据库优化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采用高性能数据库集群，通过读写分离、分库分表等技术手段，提高数据库的处理能力和稳定性。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分布式架构设计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采用微服务架构，将系统拆分为多个独立的服务，实现高内聚、低耦合，提高系统的可维护性和可扩展性。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整体架构设计及优化建议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数据交互方式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前后端通过API接口进行数据交互，采用统一的接口规范和数据格式，提高系统的可维护性和可扩展性。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安全性保障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后端接口需进行身份验证和权限控制，确保数据的安全性和保密性。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前后端职责划分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前端负责页面展示和用户交互，后端负责业务逻辑处理和数据存储，实现前后端职责的清晰划分。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306" r="13306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前后端分离原则在架构中应用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175" b="1417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7782" r="778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3742" b="1374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高可用性、可扩展性保障措施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集群部署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采用多节点集群部署方式，确保单个节点的故障不会影响整个系统的正常运行。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弹性伸缩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根据系统负载情况动态调整服务节点数量，实现系统的弹性伸缩，保障系统在高并发场景下的稳定性和可用性。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监控与告警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建立完善的监控和告警机制，对系统运行状态、性能指标等进行实时监控和告警，及时发现并处理潜在问题。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数据迁移、备份与恢复策略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https://d.book118.com/896132044040010034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2024-09-03T07:02:43.089</cp:lastPrinted>
  <dcterms:created xsi:type="dcterms:W3CDTF">2024-09-02T23:02:43Z</dcterms:created>
  <dcterms:modified xsi:type="dcterms:W3CDTF">2024-09-02T23:02:45Z</dcterms:modified>
</cp:coreProperties>
</file>