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3310E0-FFC4-484B-8AB4-99601C1A4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F4C159-7449-4763-B6E8-0010F8B17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203048-355C-4603-900C-E9A83CF9C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A982E0-7B9D-4B53-B38E-57A30D8F8A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7F71B9-BC01-4212-8905-ADE188CC45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7CA7C4-9799-4082-B3A8-6DF47DF473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68E247-47C4-4C38-8E87-86B62AE725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0EAA74-CBE7-44B7-BD9A-7D68839853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F14C3-A559-441B-9DF2-65F67F1AA8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39608-84D2-4A78-9981-3BE1EF4A5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F7163-A169-431C-9669-89FBAABA6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13215313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综合国力资源方面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综合国力概述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人力资源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自然资源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经济资源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科技资源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政治资源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综合国力概述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综合国力是指一个国家所拥有的全部实力和潜力，包括经济、政治、军事、科技、文化、教育等各个方面。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综合国力是一个国家在国际舞台上所拥有的实力和影响力的体现，反映了一个国家的综合实力和国际地位。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教育实力</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包括国家的教育体系、教育质量、教育资源等。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文化影响力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包括国家的文化传承、文化创新、文化交流等。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科技实力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包括国家的科技创新能力、科技人才队伍、科技成果转化等。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经济实力</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包括国家的经济规模、经济结构、产业布局、经济发展水平等。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军事实力</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包括国家的军事战略、军队建设、武器装备、作战能力等。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综合国力的构成要素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国际地位</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综合国力是国家在国际舞台上地位和影响力的决定因素，强大的综合国力可以提升国家的国际地位。</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发展潜力</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综合国力是国家发展的重要基础，强大的综合国力可以为国家发展提供强大的支撑和保障。</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国际话语权</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综合国力是国家在国际话语权中的决定因素，强大的综合国力可以增强国家在国际话语权中的地位和影响力。</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国家安全</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综合国力是国家安全的重要保障，强大的综合国力可以增强国家的安全防御能力。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综合国力的重要性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人力资源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人力资源是指一个国家或地区的人口中所蕴含的劳动能力的总和，包括劳动年龄内人口、劳动年龄外人口和潜在劳动力人口。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人力资源具有数量、质量、结构和分布等方面的特点，这些特点对一个国家的经济发展和社会进步具有重要影响。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人力资源是综合国力的重要组成部分，是推动国家经济发展的重要动力。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作用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人力资源的素质和能力决定了国家的技术创新水平、产业升级速度和国际竞争力，对国家的综合国力产生着深远的影响。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人力资源在综合国力中的地位与作用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833" r="98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提高教育质量和普及程度，培养更多高素质、高技能的人才。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加强教育投入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完善人力资源市场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鼓励创新创业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加强国际交流与合作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建立完善的人力资源市场机制，促进人才的合理流动和优化配置。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营造良好的创新创业环境，激发人才的创新创造活力。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积极参与国际交流与合作，引进国外先进技术和管理经验，提高人力资源的国际竞争力。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提高人力资源的途径与方法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自然资源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矿产资源</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包括石油、天然气、铁矿、煤炭等，主要分布在非洲、俄罗斯、中国等地。</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水资源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全球水资源分布不均，主要集中在南美洲、亚洲和非洲等地。</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土地资源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各国的土地资源类型和适宜性差异较大，如中国的耕地和草地面积较大。</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森林资源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主要分布在南美洲、亚洲和非洲等地，对生态平衡和气候调节具有重要作用。</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自然资源的种类与分布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支撑国家经济发展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自然资源是国家经济发展的基础，为工业、农业、能源等领域提供必要的物质基础。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保障国家安全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一些关键资源的供应安全直接关系到国家的安全和稳定，如石油、粮食等。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提高国际竞争力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拥有丰富的自然资源可以使国家在国际市场上获得更多的经济利益和话语权。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自然资源在综合国力中的地位与作用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https://d.book118.com/896132153134010042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2024-09-10T02:19:15.359</cp:lastPrinted>
  <dcterms:created xsi:type="dcterms:W3CDTF">2024-09-09T18:19:15Z</dcterms:created>
  <dcterms:modified xsi:type="dcterms:W3CDTF">2024-09-09T18:19:17Z</dcterms:modified>
</cp:coreProperties>
</file>