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136ED-173C-4C9A-BF09-92158DBBB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7AE5F-03F2-4162-97BC-6C4199F55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06D02-CAEE-4903-9AF5-86C38B803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7E59E-06E7-41A1-B816-3EAAAF95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66D9A8-CDBC-40A2-8728-59E740B4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2DE3C-8518-4AFB-98B9-009EC6878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B9930-34E2-4517-93A1-DD193B99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F2A5F-04EC-424E-B4F2-C7AFE2F9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18914-3FFF-49A3-9365-3B240AAA8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962D7-C298-4D71-AE1C-D9090AD8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49AE6-8F85-4A27-B409-7132A0E4B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33042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项目团队培养与发展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团队现状与问题分析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团队培养目标与策略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团队能力提升途径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激励机制与团队建设活动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评估反馈及持续改进计划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团队现状与问题分析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团队成员年龄跨度较大，从20多岁的年轻员工到50多岁的资深专家都有体现。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988" r="379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团队成员教育背景多样，包括计算机科学、工程学、商学等多个学科领域。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团队成员工作经验丰富，从初入职场的新人到有多年项目管理经验的高级经理都有涵盖。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团队成员具备扎实的技术基础，能够应对项目中的技术挑战。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92" b="2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500" b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团队成员具备良好的沟通能力，能够有效地与项目干系人进行沟通和协作。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团队成员具备较强的创新意识和能力，能够不断推动项目的创新和发展。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团队能力评估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团队成员之间协作不够紧密，存在沟通不畅和协作效率低下的问题。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缺乏统一的目标和愿景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团队成员对项目目标和愿景的理解不够一致，缺乏共同的价值观和使命感。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培训和发展机会不足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团队成员缺乏足够的培训和发展机会，难以持续提升自身能力和适应项目发展的需求。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团队培养目标与策略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培养团队成员间的沟通、协作和问题解决能力，形成高效的工作氛围。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激发团队创新活力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鼓励团队成员提出新思路、新方法，促进项目创新和发展。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提升团队整体技能水平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通过培训和实践，使团队成员掌握项目所需的专业技能和知识。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明确培养目标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为团队成员分配经验丰富的导师，提供一对一的辅导和指导。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针对团队成员的不同需求和技能水平，制定个性化的培训计划。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实战项目锻炼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让团队成员参与实际项目，通过实践提升技能和经验。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制定培养策略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团队成员在项目过程中不断学习和成长，技能水平得到显著提升。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团队成员间形成良好的沟通和协作机制，工作效率得到提高。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团队协作默契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团队在项目过程中产生创新性想法和解决方案，为项目带来实质性的进展和成果。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创新成果展现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阶段性成果预期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团队能力提升途径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鼓励团队成员分享项目经验、最佳实践和专业知识，促进团队内部的知识传递和共享。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组织定期的内部或外部培训课程，涵盖项目管理、技术技能、沟通技巧等方面，以提升团队成员的专业素养。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提供学习资料、在线课程等多样化学习资源，支持团队成员自主学习和持续发展。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让团队成员参与实际项目，通过实践锻炼提升技能水平和解决问题的能力。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实施轮岗实习制度，使团队成员有机会接触不同岗位和工作内容，拓宽视野并增强适应性。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轮岗实习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分配具有挑战性的任务，激发团队成员的创造力和潜能，促进个人成长和团队整体实力的提升。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挑战任务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实践锻炼机会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https://d.book118.com/896133042110010033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2024-09-02T00:27:57.735</cp:lastPrinted>
  <dcterms:created xsi:type="dcterms:W3CDTF">2024-09-01T16:27:57Z</dcterms:created>
  <dcterms:modified xsi:type="dcterms:W3CDTF">2024-09-01T16:28:00Z</dcterms:modified>
</cp:coreProperties>
</file>