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A0C2B-312A-4834-8B2D-E9A8867EF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4CF07-02A2-4DF1-BC24-12D81C8DD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D2DCD-529D-4FF3-96D5-CBF5C625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74EC2-0FAF-487C-93E5-E6977F6AE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C9BD6-EEE8-44D5-AB6F-B4BB0B69D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7300E-BEF4-4FC0-9908-1E533461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019E9-FD56-4758-B645-50E1BD79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861AD-B36E-4F16-A41A-5F783521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31BFD-A42C-409E-919F-A10D08BF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F38F8-B479-4951-976B-59662883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8CD05-4B6A-46AB-8D64-C6FB8F90B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3401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麻醉在介入放射学手术中的最佳实践方法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介入放射学手术概述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麻醉方法与技巧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围术期管理与优化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介入放射学手术概述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介入放射学手术是一种利用影像学技术引导下的微创治疗手段，通过穿刺、导管等器械对病变部位进行诊断和治疗。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根据手术目的和操作方法的不同，介入放射学手术可分为血管性介入手术和非血管性介入手术两大类。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介入放射学手术起源于20世纪60年代，随着医学影像学和导管技术的不断发展，逐渐成为一种重要的微创治疗手段。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目前，介入放射学手术已经广泛应用于临床各个领域，如心血管、神经、呼吸、消化等系统疾病的治疗，具有创伤小、恢复快、疗效确切等优点。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保证手术顺利进行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提高患者舒适度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麻醉在介入放射学手术中的意义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3543" b="13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通过合理的麻醉管理，可以使患者保持安静、无痛的状态，有利于手术的顺利进行。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麻醉可以降低患者的应激反应，减少手术过程中的出血、感染等并发症的发生。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麻醉可以消除患者的疼痛和不适感，提高患者的舒适度和满意度。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合理的麻醉管理可以促进患者术后的恢复，缩短住院时间和减少医疗费用。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了解患者的既往病史、手术史、过敏史等相关信息。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对患者进行全面的体格检查，包括心、肺、肝、肾等重要器官的功能评估。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根据患者的具体情况，安排必要的实验室检查，如血常规、尿常规、生化检查等。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手术类型与难度评估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根据介入放射学手术的类型和难度，评估手术风险。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分析患者可能出现的并发症，如感染、出血、血栓形成等。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综合考虑患者的年龄、身体状况、手术类型等因素，评估麻醉风险。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制定详细的麻醉监测计划，包括心率、血压、呼吸等生命体征的监测，以及麻醉深度的监测。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根据患者的具体情况和手术需求，选择合适的麻醉方式，如局部麻醉、全身麻醉等。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选择安全、有效的麻醉药物，确保患者在手术过程中保持无痛状态。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表面麻醉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将穿透力强的局麻药根据需要涂于黏膜表面，使黏膜下的神经末梢麻醉。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浸润麻醉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将局麻药溶液注入皮下或手术视野附近，通过药物渗透作用麻醉相应区域的神经末梢。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神经阻滞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将局麻药注射到外周神经干附近，通过阻断神经冲动的传导，使该神经所支配的区域产生麻醉作用。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椎管内阻滞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将局麻药注入椎管内，通过药物渗透作用麻醉相应节段的脊神经，包括蛛网膜下隙阻滞和硬脊膜外隙阻滞。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神经丛阻滞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将局麻药注入到神经丛周围，通过药物渗透作用麻醉该神经丛所支配的区域。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神经干阻滞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将局麻药注射到外周神经干附近，通过阻断神经冲动的传导，使该神经所支配的区域产生麻醉作用。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区域阻滞麻醉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https://d.book118.com/896134014040010045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2024-09-13T22:01:58.308</cp:lastPrinted>
  <dcterms:created xsi:type="dcterms:W3CDTF">2024-09-13T14:01:58Z</dcterms:created>
  <dcterms:modified xsi:type="dcterms:W3CDTF">2024-09-13T14:02:00Z</dcterms:modified>
</cp:coreProperties>
</file>