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EA672-28BC-4194-A9DA-C164A6CA7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492DA-DB48-4A71-873F-BA1C387ED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A3521-8BB5-4125-8E43-A40B90831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F4CFA-A895-4EC7-85E3-21D0A2B5A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556F9A-A14C-41A5-AD9D-71CFCFF76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E4241F-453E-4B87-BF8D-D29AFE038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3F2702-9044-4A5F-9A43-FDDA15C61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9891A-6797-48A0-8623-3E49A3E96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9B8B7-A7AA-472E-AEE5-E5AEA2851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80A46-8C8F-4A7C-9B20-64665EB05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0E2DF-09EA-4834-A2E0-3F9F67C8F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34113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有效的产程管理技巧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产前评估与准备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产程中观察与记录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产程中干预措施实施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产后恢复与随访管理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30" r="292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16" r="288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产程管理是指对孕妇在分娩过程中的全面照护，包括医疗、护理、心理、营养等多方面的综合管理。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有效的产程管理能够确保母婴安全，提高分娩质量，降低并发症风险，同时有助于提升产妇的分娩体验和满意度。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产程管理目标与原则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确保母婴安全，促进自然分娩，降低干预率，提高产妇舒适度。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个体化、人性化、科学化、安全化。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疼痛缓解、情感支持、信息获取、自我控制感。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焦虑、恐惧、期待、接受。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产妇需求与心理变化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产前评估与准备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包括既往疾病史、手术史、过敏史等，以评估其对分娩的影响。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全面了解产妇病史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70" r="957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123" r="2612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包括身高、体重、血压、心率等常规指标，以及妇科检查评估骨盆大小、产道情况等。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如血常规、尿常规、肝功能、肾功能、凝血功能等，以了解产妇身体状况。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产妇身体状况评估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通过电子胎心监护仪了解胎儿心率变化，评估胎儿宫内安危。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胎心监护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570" r="957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了解胎儿大小、胎位、羊水情况、胎盘成熟度等，为分娩方式选择提供依据。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B超检查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如胎儿心电图、胎儿镜等，根据具体情况选择使用。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鼓励符合条件的产妇选择自然分娩，告知其相关风险及应对措施。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9208" b="19208"/>
          <a:stretch>
            <a:fillRect/>
          </a:stretch>
        </p:blipFill>
        <p:spPr>
          <a:xfrm>
            <a:off x="1602827" y="1536628"/>
            <a:ext cx="1898907" cy="1898908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对于不符合自然分娩条件的产妇，可选择剖宫产，详细解释手术风险及术后注意事项。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介绍无痛分娩的方法、适应症及风险，帮助产妇做出选择。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无痛分娩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分娩方式选择及风险告知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通过与产妇交流，了解其焦虑、恐惧等心理问题，提供针对性支持。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了解产妇心理状况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教授产妇放松技巧、呼吸练习等，帮助其缓解紧张情绪。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352" r="1035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鼓励家属参与产前辅导，共同为产妇提供心理支持。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产前心理调适与辅导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产程中观察与记录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0875" r="3087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宫缩频率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通过观察和记录每次宫缩开始和结束的时间，计算宫缩频率。正常宫缩频率应逐渐加快，通常每5-10分钟一次。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宫缩强度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通过触诊或电子监护仪评估宫缩强度。强度应逐渐增加，但不应过强，以免对胎儿造成压力。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持续时间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记录每次宫缩的持续时间，正常宫缩持续时间应逐渐延长，但不应超过60秒。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宫缩频率、强度及持续时间观察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通过电子胎心监护仪持续监测胎儿心率，确保胎儿安全。正常胎心率应在110-160次/分钟之间。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如发现胎心率异常（如过快、过慢或不规则），应及时采取相应措施，如改变产妇体位、吸氧等，并通知医生进行评估和处理。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胎儿心率监测及异常情况处理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胎儿心率监测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通过疼痛评分量表（如VAS、NRS等）对产妇疼痛程度进行评估，确保疼痛在可耐受范围内。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疼痛程度评估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根据产妇疼痛程度和医生建议，可采取适当的镇痛措施，如非药物镇痛方法（如按摩、热敷等）或药物镇痛（如无痛分娩等）。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镇痛措施应用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产妇疼痛程度评估及镇痛措施应用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https://d.book118.com/896134113005010045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2024-09-13T16:40:59.146</cp:lastPrinted>
  <dcterms:created xsi:type="dcterms:W3CDTF">2024-09-13T08:40:59Z</dcterms:created>
  <dcterms:modified xsi:type="dcterms:W3CDTF">2024-09-13T08:41:01Z</dcterms:modified>
</cp:coreProperties>
</file>