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DE78-4140-4183-B811-E0308EED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38EA5-D9D3-4F84-B800-AE33A2753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736C-49CF-4B37-91E5-71D3DD5D7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52B90-C332-4E17-90E1-66AFB2B3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6D3EB-2CA3-42CB-AB7E-D7058B87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5EC93-5AA1-41F5-BBE5-F0E38BDD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F4C8F-CA33-430A-BBDB-2994070A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76FB0-C687-4D37-A2F6-99DBB48F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B850B-F6AC-48A5-98E2-4FA513BB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860FA-8F85-4E8C-A054-CDAE930E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F5FA6-5E59-4706-A01F-A60B75C4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35045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胎心异常护理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胎心异常的监测与诊断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73" r="1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胎心异常的定义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胎心异常可能是由于胎儿缺氧、胎儿心脏发育异常、母体疾病等多种原因引起的。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胎心异常是指胎儿在子宫内的心率异常，通常表现为心率过快、过慢或心律不齐。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胎心异常的分类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根据胎心异常的程度和持续时间，可以分为轻度、中度和重度异常。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根据胎心异常的原因，可以分为生理性和病理性异常。生理性异常通常在短时间内自行恢复，而病理性异常则需要及时治疗。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胎儿在子宫内缺氧是导致胎心异常最常见的原因之一，可能由于母体贫血、胎盘功能不全、脐带受压等因素引起。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胎儿缺氧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部分胎儿可能存在心脏发育异常，如先天性心脏病等，导致胎心异常。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胎儿心脏发育异常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母体患有高血压、糖尿病、甲状腺疾病等慢性疾病，也可能影响胎儿的心脏功能，导致胎心异常。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胎心异常的原因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胎心异常的监测与诊断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通过电子设备记录胎儿心跳，并分析胎心变化，有助于早期发现胎心异常。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电子胎心监护仪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多普勒超声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远程胎心监测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利用多普勒效应测量胎儿心跳，可以实时监测胎心并获取胎心数据。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通过无线技术将胎心数据传输至医生或医疗机构，方便远程诊断和指导。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胎心监测设备与技术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通过定期产检可以及时发现胎心异常，并采取相应措施。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孕妇可以通过胎动计数、胎心音听诊等方式进行自我监测，及时发现异常情况。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孕妇自我监测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对于存在高危因素的孕妇，如年龄、遗传病史、并发症等，应加强监测和评估。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高危因素评估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胎心异常的早期发现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胎心异常的诊断标准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胎心率异常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胎心率超过160次/分或低于110次/分，持续时间超过10分钟，可能提示胎儿缺氧或心脏疾病。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胎心节律异常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出现心律不齐、心动过缓或心动过速等情况，可能提示胎儿心脏疾病或其他异常情况。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胎心音异常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出现胎心音减弱、消失或异常杂音等情况，可能提示胎儿心脏疾病或其他异常情况。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胎心异常的护理措施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https://d.book118.com/896135045110010100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2024-09-24T11:35:16.067</cp:lastPrinted>
  <dcterms:created xsi:type="dcterms:W3CDTF">2024-09-24T03:35:16Z</dcterms:created>
  <dcterms:modified xsi:type="dcterms:W3CDTF">2024-09-24T03:35:18Z</dcterms:modified>
</cp:coreProperties>
</file>