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56C9E-DA98-49A4-92AE-26CB7E743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FFD63-C0CD-4C4C-BA51-FCBE1B6C2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2E498-164B-41D0-8F55-4B53F2067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38E09-1D54-489B-BAC1-232EA659D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DD69DB-DFB0-4332-A673-DB0AFDD98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B6114-7F20-4C90-833A-E459E70D0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6E9D25-CF06-4BE0-8691-95246865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61E6B-899D-4986-9086-612AA9CF2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7E7908-5863-460E-91AD-E531A7053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95186-249F-49D0-8B13-7E409E406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C2A7C-B4C3-4812-AED9-BA62ACE40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40055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送货司机安全培训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送货司机安全知识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实际操作与模拟演练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安全意识培养与责任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994" b="599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送货司机是物流行业中的重要一环，负责将货物安全、准时地送达目的地。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随着物流行业的快速发展，送货司机的数量不断增加，安全事故也时有发生。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为了提高送货司机的安全意识，降低安全事故的发生率，开展安全培训至关重要。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12" r="1581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02" r="1480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161" r="1716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807" r="178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提高送货司机的安全意识，使其充分认识到安全驾驶的重要性。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掌握正确的驾驶技能和交通规则，确保驾驶行为符合法律法规要求。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学习应对突发情况的方法和技巧，提高应急处理能力。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了解常见安全隐患及预防措施，降低交通事故的发生率。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送货司机安全知识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送货司机需严格遵守交通信号灯，确保行车安全。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08" r="6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保持安全车距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正确使用转向灯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42" r="1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在行驶过程中，应保持足够的安全车距，避免追尾事故。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在变道或转弯时，需提前开启转向灯，提醒其他车辆保障安全。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交通安全规则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在装载货物时，应确保货物固定，防止货物在行驶过程中倾倒或滑落。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固定货物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在出发前，应对货物进行检查，确保无破损或泄漏。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检查货物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根据货物的性质和运输要求，遵守相应的货物运输规定。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遵守货物运输规定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货物安全知识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在行驶过程中遇到突发情况，如车辆故障、交通事故等，应保持冷静，采取适当的应对措施。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500" r="7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在紧急情况下，应遵循“先避险后报警”的原则，确保自身和货物安全。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紧急避险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3083" r="3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如发生交通事故或车辆故障等紧急情况，应及时报警寻求帮助。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紧急情况处理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安全驾驶技能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避免急加速和急刹车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这些操作会增加车辆的磨损和油耗，同时影响其他道路使用者的安全。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合理使用转向灯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在变道或转弯时，应提前开启转向灯，提醒其他车辆保障安全。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保持车速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在城市和高速公路上行驶时，应保持适当的车速，避免超速或低于最低限速。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500" r="13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平稳驾驶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https://d.book118.com/896140055205010044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2024-09-13T06:27:29.152</cp:lastPrinted>
  <dcterms:created xsi:type="dcterms:W3CDTF">2024-09-12T22:27:29Z</dcterms:created>
  <dcterms:modified xsi:type="dcterms:W3CDTF">2024-09-12T22:27:31Z</dcterms:modified>
</cp:coreProperties>
</file>