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0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tags" Target="tags/tag371.xml" /><Relationship Id="rId3" Type="http://schemas.openxmlformats.org/officeDocument/2006/relationships/notesMaster" Target="notesMasters/notesMaster1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CECCA-9F92-47E6-813E-F71CC8A10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9DB1F-1EA0-4161-9138-25CB40BAB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1C573-A1E4-4AE7-8CE9-2D872979B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99C7AC-9C3C-47BE-AC9D-E88D39F71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25F13F-EEB1-4444-8332-D8D87A7DB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67A88F-D93A-436C-83C6-EAC7E5BA0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498572-89A1-4B87-BF6A-8F2957D02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F0174-F87B-445F-9BC2-0E6AACA6A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827E1E-4D38-43D1-976F-5B824963F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44776-C727-4970-BB5B-62C27EC1E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4E5CD-151D-4DC5-B66F-0CB7BD4A3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notesSlide" Target="../notesSlides/notesSlide2.xml" /><Relationship Id="rId30" Type="http://schemas.openxmlformats.org/officeDocument/2006/relationships/tags" Target="../tags/tag280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image" Target="../media/image3.png" /><Relationship Id="rId7" Type="http://schemas.openxmlformats.org/officeDocument/2006/relationships/tags" Target="../tags/tag28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2" Type="http://schemas.openxmlformats.org/officeDocument/2006/relationships/themeOverride" Target="../theme/themeOverride4.xml" /><Relationship Id="rId3" Type="http://schemas.openxmlformats.org/officeDocument/2006/relationships/notesSlide" Target="../notesSlides/notesSlide4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image" Target="../media/image3.png" /><Relationship Id="rId7" Type="http://schemas.openxmlformats.org/officeDocument/2006/relationships/tags" Target="../tags/tag29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6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image" Target="../media/image3.png" /><Relationship Id="rId7" Type="http://schemas.openxmlformats.org/officeDocument/2006/relationships/tags" Target="../tags/tag29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7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image" Target="../media/image3.png" /><Relationship Id="rId7" Type="http://schemas.openxmlformats.org/officeDocument/2006/relationships/tags" Target="../tags/tag29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image" Target="../media/image3.png" /><Relationship Id="rId7" Type="http://schemas.openxmlformats.org/officeDocument/2006/relationships/tags" Target="../tags/tag30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02.xml" /><Relationship Id="rId5" Type="http://schemas.openxmlformats.org/officeDocument/2006/relationships/tags" Target="../tags/tag303.xml" /><Relationship Id="rId6" Type="http://schemas.openxmlformats.org/officeDocument/2006/relationships/tags" Target="../tags/tag304.xml" /><Relationship Id="rId7" Type="http://schemas.openxmlformats.org/officeDocument/2006/relationships/tags" Target="../tags/tag305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12.xml" /><Relationship Id="rId11" Type="http://schemas.openxmlformats.org/officeDocument/2006/relationships/tags" Target="../tags/tag313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tags" Target="../tags/tag310.xml" /><Relationship Id="rId7" Type="http://schemas.openxmlformats.org/officeDocument/2006/relationships/tags" Target="../tags/tag311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14.xml" /><Relationship Id="rId5" Type="http://schemas.openxmlformats.org/officeDocument/2006/relationships/tags" Target="../tags/tag315.xml" /><Relationship Id="rId6" Type="http://schemas.openxmlformats.org/officeDocument/2006/relationships/image" Target="../media/image3.png" /><Relationship Id="rId7" Type="http://schemas.openxmlformats.org/officeDocument/2006/relationships/tags" Target="../tags/tag3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21.xml" /><Relationship Id="rId11" Type="http://schemas.openxmlformats.org/officeDocument/2006/relationships/tags" Target="../tags/tag322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17.xml" /><Relationship Id="rId5" Type="http://schemas.openxmlformats.org/officeDocument/2006/relationships/tags" Target="../tags/tag318.xml" /><Relationship Id="rId6" Type="http://schemas.openxmlformats.org/officeDocument/2006/relationships/tags" Target="../tags/tag319.xml" /><Relationship Id="rId7" Type="http://schemas.openxmlformats.org/officeDocument/2006/relationships/tags" Target="../tags/tag320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23.xml" /><Relationship Id="rId5" Type="http://schemas.openxmlformats.org/officeDocument/2006/relationships/tags" Target="../tags/tag324.xml" /><Relationship Id="rId6" Type="http://schemas.openxmlformats.org/officeDocument/2006/relationships/image" Target="../media/image3.png" /><Relationship Id="rId7" Type="http://schemas.openxmlformats.org/officeDocument/2006/relationships/tags" Target="../tags/tag3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26.xml" /><Relationship Id="rId5" Type="http://schemas.openxmlformats.org/officeDocument/2006/relationships/tags" Target="../tags/tag327.xml" /><Relationship Id="rId6" Type="http://schemas.openxmlformats.org/officeDocument/2006/relationships/image" Target="../media/image3.png" /><Relationship Id="rId7" Type="http://schemas.openxmlformats.org/officeDocument/2006/relationships/tags" Target="../tags/tag32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5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29.xml" /><Relationship Id="rId5" Type="http://schemas.openxmlformats.org/officeDocument/2006/relationships/tags" Target="../tags/tag330.xml" /><Relationship Id="rId6" Type="http://schemas.openxmlformats.org/officeDocument/2006/relationships/image" Target="../media/image3.png" /><Relationship Id="rId7" Type="http://schemas.openxmlformats.org/officeDocument/2006/relationships/tags" Target="../tags/tag33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6.xml" /><Relationship Id="rId3" Type="http://schemas.openxmlformats.org/officeDocument/2006/relationships/notesSlide" Target="../notesSlides/notesSlide16.xml" /><Relationship Id="rId4" Type="http://schemas.openxmlformats.org/officeDocument/2006/relationships/tags" Target="../tags/tag332.xml" /><Relationship Id="rId5" Type="http://schemas.openxmlformats.org/officeDocument/2006/relationships/tags" Target="../tags/tag333.xml" /><Relationship Id="rId6" Type="http://schemas.openxmlformats.org/officeDocument/2006/relationships/image" Target="../media/image3.png" /><Relationship Id="rId7" Type="http://schemas.openxmlformats.org/officeDocument/2006/relationships/tags" Target="../tags/tag33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7.xml" /><Relationship Id="rId3" Type="http://schemas.openxmlformats.org/officeDocument/2006/relationships/notesSlide" Target="../notesSlides/notesSlide17.xml" /><Relationship Id="rId4" Type="http://schemas.openxmlformats.org/officeDocument/2006/relationships/tags" Target="../tags/tag335.xml" /><Relationship Id="rId5" Type="http://schemas.openxmlformats.org/officeDocument/2006/relationships/tags" Target="../tags/tag336.xml" /><Relationship Id="rId6" Type="http://schemas.openxmlformats.org/officeDocument/2006/relationships/image" Target="../media/image3.png" /><Relationship Id="rId7" Type="http://schemas.openxmlformats.org/officeDocument/2006/relationships/tags" Target="../tags/tag33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2.xml" /><Relationship Id="rId11" Type="http://schemas.openxmlformats.org/officeDocument/2006/relationships/tags" Target="../tags/tag343.xml" /><Relationship Id="rId2" Type="http://schemas.openxmlformats.org/officeDocument/2006/relationships/themeOverride" Target="../theme/themeOverride18.xml" /><Relationship Id="rId3" Type="http://schemas.openxmlformats.org/officeDocument/2006/relationships/notesSlide" Target="../notesSlides/notesSlide18.xml" /><Relationship Id="rId4" Type="http://schemas.openxmlformats.org/officeDocument/2006/relationships/tags" Target="../tags/tag338.xml" /><Relationship Id="rId5" Type="http://schemas.openxmlformats.org/officeDocument/2006/relationships/tags" Target="../tags/tag339.xml" /><Relationship Id="rId6" Type="http://schemas.openxmlformats.org/officeDocument/2006/relationships/tags" Target="../tags/tag340.xml" /><Relationship Id="rId7" Type="http://schemas.openxmlformats.org/officeDocument/2006/relationships/tags" Target="../tags/tag341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8.xml" /><Relationship Id="rId11" Type="http://schemas.openxmlformats.org/officeDocument/2006/relationships/tags" Target="../tags/tag349.xml" /><Relationship Id="rId2" Type="http://schemas.openxmlformats.org/officeDocument/2006/relationships/themeOverride" Target="../theme/themeOverride19.xml" /><Relationship Id="rId3" Type="http://schemas.openxmlformats.org/officeDocument/2006/relationships/notesSlide" Target="../notesSlides/notesSlide19.xml" /><Relationship Id="rId4" Type="http://schemas.openxmlformats.org/officeDocument/2006/relationships/tags" Target="../tags/tag344.xml" /><Relationship Id="rId5" Type="http://schemas.openxmlformats.org/officeDocument/2006/relationships/tags" Target="../tags/tag345.xml" /><Relationship Id="rId6" Type="http://schemas.openxmlformats.org/officeDocument/2006/relationships/tags" Target="../tags/tag346.xml" /><Relationship Id="rId7" Type="http://schemas.openxmlformats.org/officeDocument/2006/relationships/tags" Target="../tags/tag347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0.xml" /><Relationship Id="rId3" Type="http://schemas.openxmlformats.org/officeDocument/2006/relationships/notesSlide" Target="../notesSlides/notesSlide20.xml" /><Relationship Id="rId4" Type="http://schemas.openxmlformats.org/officeDocument/2006/relationships/tags" Target="../tags/tag350.xml" /><Relationship Id="rId5" Type="http://schemas.openxmlformats.org/officeDocument/2006/relationships/tags" Target="../tags/tag351.xml" /><Relationship Id="rId6" Type="http://schemas.openxmlformats.org/officeDocument/2006/relationships/image" Target="../media/image3.png" /><Relationship Id="rId7" Type="http://schemas.openxmlformats.org/officeDocument/2006/relationships/tags" Target="../tags/tag35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57.xml" /><Relationship Id="rId11" Type="http://schemas.openxmlformats.org/officeDocument/2006/relationships/tags" Target="../tags/tag358.xml" /><Relationship Id="rId2" Type="http://schemas.openxmlformats.org/officeDocument/2006/relationships/themeOverride" Target="../theme/themeOverride21.xml" /><Relationship Id="rId3" Type="http://schemas.openxmlformats.org/officeDocument/2006/relationships/notesSlide" Target="../notesSlides/notesSlide21.xml" /><Relationship Id="rId4" Type="http://schemas.openxmlformats.org/officeDocument/2006/relationships/tags" Target="../tags/tag353.xml" /><Relationship Id="rId5" Type="http://schemas.openxmlformats.org/officeDocument/2006/relationships/tags" Target="../tags/tag354.xml" /><Relationship Id="rId6" Type="http://schemas.openxmlformats.org/officeDocument/2006/relationships/tags" Target="../tags/tag355.xml" /><Relationship Id="rId7" Type="http://schemas.openxmlformats.org/officeDocument/2006/relationships/tags" Target="../tags/tag356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2.xml" /><Relationship Id="rId3" Type="http://schemas.openxmlformats.org/officeDocument/2006/relationships/notesSlide" Target="../notesSlides/notesSlide22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image" Target="../media/image3.png" /><Relationship Id="rId7" Type="http://schemas.openxmlformats.org/officeDocument/2006/relationships/tags" Target="../tags/tag361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66.xml" /><Relationship Id="rId11" Type="http://schemas.openxmlformats.org/officeDocument/2006/relationships/tags" Target="../tags/tag367.xml" /><Relationship Id="rId2" Type="http://schemas.openxmlformats.org/officeDocument/2006/relationships/themeOverride" Target="../theme/themeOverride23.xml" /><Relationship Id="rId3" Type="http://schemas.openxmlformats.org/officeDocument/2006/relationships/notesSlide" Target="../notesSlides/notesSlide23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4.xml" /><Relationship Id="rId3" Type="http://schemas.openxmlformats.org/officeDocument/2006/relationships/notesSlide" Target="../notesSlides/notesSlide24.xml" /><Relationship Id="rId4" Type="http://schemas.openxmlformats.org/officeDocument/2006/relationships/tags" Target="../tags/tag368.xml" /><Relationship Id="rId5" Type="http://schemas.openxmlformats.org/officeDocument/2006/relationships/tags" Target="../tags/tag369.xml" /><Relationship Id="rId6" Type="http://schemas.openxmlformats.org/officeDocument/2006/relationships/image" Target="../media/image3.png" /><Relationship Id="rId7" Type="http://schemas.openxmlformats.org/officeDocument/2006/relationships/tags" Target="../tags/tag370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1410200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98374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基于Delphi的美容美发管理系统的设计与实现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65252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 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18180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一、需求分析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三、系统实现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3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4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5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7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8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9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0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二、系统设计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1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2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3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4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四、结论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5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6"/>
            </p:custDataLst>
          </p:nvPr>
        </p:nvSpPr>
        <p:spPr>
          <a:xfrm>
            <a:off x="1410970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27"/>
            </p:custDataLst>
          </p:nvPr>
        </p:nvSpPr>
        <p:spPr>
          <a:xfrm>
            <a:off x="1409700" y="507809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8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9"/>
            </p:custDataLst>
          </p:nvPr>
        </p:nvSpPr>
        <p:spPr>
          <a:xfrm>
            <a:off x="6603365" y="34182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人们生活水平的提高，美容美发行业日益成为人们的焦点。然而，传统的手工管理模式已经无法满足现代美容美发行业的需求。因此，开发一款基于Delphi的美容美发管理系统势在必行。本次演示将介绍该系统的设计思路和实现方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一、需求分析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一、需求分析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在需求分析阶段，我们主要对系统的功能需求进行了详细的分析。通过与用户进行深入沟通，我们了解到该系统需要满足以下功能：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一、需求分析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1、实现对客户信息的有效管理，包括客户基本信息、消费记录等；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2、支持对员工信息的管理，包括员工基本信息、工资结算等；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一、需求分析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3、能够实现商品进销存管理，包括商品信息、库存预警等；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4、提供报表生成功能，方便用户对经营情况进行实时监控；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一、需求分析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5、支持移动端操作，方便用户随时随地进行业务处理。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二、系统设计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1、数据库设计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1、数据库设计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根据需求分析，我们确定了系统所需的数据库表结构，包括客户信息表、员工信息表、商品信息表、消费记录表等。每个表都具备唯一标识符、操作时间和更新时间等公共字段。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2、功能模块设计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2、功能模块设计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根据需求，我们将系统分为以下几个模块：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（1）客户管理模块：该模块主要用于管理客户信息，包括客户基本信息、消费记录等。在客户基本信息中，我们提供了搜索功能，方便用户根据关键词快速查找客户。同时，消费记录功能可帮助用户了解客户的消费情况，为后续的客户服务提供参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2、功能模块设计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（2）员工管理模块：该模块主要用于管理员工信息，包括员工基本信息、工资结算等。在员工基本信息中，我们提供了添加、编辑和删除功能，方便用户对员工信息进行维护。工资结算功能可根据员工的出勤情况和业绩自动计算工资，简化了人工计算的工作量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2、功能模块设计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（3）商品管理模块：该模块主要用于管理商品信息，包括商品信息、库存预警等。在商品信息中，我们提供了添加、编辑和删除功能，方便用户对商品信息进行维护。同时，库存预警功能可根据设定阈值，实现对库存的自动监控，避免商品缺货或积压现象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2、功能模块设计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（4）报表生成模块：该模块主要用于生成各类报表，帮助用户对经营情况进行实时监控。我们提供了多种报表样式，包括销售报表、客户满意度调查表等，满足用户的不同需求。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2、功能模块设计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（5）移动端支持：为提高系统的便捷性，我们开发了移动端应用，支持Android和iOS操作系统。用户可通过手机或平板电脑随时随地进行业务处理，提高了工作效率。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三、系统实现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1、开发环境与工具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1、开发环境与工具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我们使用Delphi作为开发语言，采用SQL Server作为数据库管理系统。在移动端开发中，我们使用了Delphi for Mobile解决方案。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2、系统部署与测试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2、系统部署与测试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系统部署完成后，我们在实际环境中进行了测试。通过模拟各种场景进行测试，确保系统的稳定性和可靠性。测试过程中，我们也与用户进行了密切沟通，收集了用户的反馈意见，对系统进行了进一步的优化和改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四、结论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四、结论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本次演示介绍了基于Delphi的美容美发管理系统的设计与实现过程。通过深入分析系统的需求，我们设计了合理的数据库结构和功能模块，实现了高效的代码编写和系统测试。该系统可帮助美容美发行业提高工作效率和经营管理水平，具有一定的实用价值和使用价值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https://d.book118.com/896141020032010042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89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07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22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9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8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67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0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25</Slides>
  <Notes>24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内容摘要</vt:lpstr>
      <vt:lpstr>PowerPoint Presentation</vt:lpstr>
      <vt:lpstr>一、需求分析</vt:lpstr>
      <vt:lpstr>一、需求分析</vt:lpstr>
      <vt:lpstr>一、需求分析</vt:lpstr>
      <vt:lpstr>一、需求分析</vt:lpstr>
      <vt:lpstr>PowerPoint Presentation</vt:lpstr>
      <vt:lpstr>PowerPoint Presentation</vt:lpstr>
      <vt:lpstr>1、数据库设计</vt:lpstr>
      <vt:lpstr>PowerPoint Presentation</vt:lpstr>
      <vt:lpstr>2、功能模块设计</vt:lpstr>
      <vt:lpstr>2、功能模块设计</vt:lpstr>
      <vt:lpstr>2、功能模块设计</vt:lpstr>
      <vt:lpstr>2、功能模块设计</vt:lpstr>
      <vt:lpstr>2、功能模块设计</vt:lpstr>
      <vt:lpstr>PowerPoint Presentation</vt:lpstr>
      <vt:lpstr>PowerPoint Presentation</vt:lpstr>
      <vt:lpstr>1、开发环境与工具</vt:lpstr>
      <vt:lpstr>PowerPoint Presentation</vt:lpstr>
      <vt:lpstr>2、系统部署与测试</vt:lpstr>
      <vt:lpstr>PowerPoint Presentation</vt:lpstr>
      <vt:lpstr>四、结论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2024-09-09T11:42:09.922</cp:lastPrinted>
  <dcterms:created xsi:type="dcterms:W3CDTF">2024-09-09T03:42:09Z</dcterms:created>
  <dcterms:modified xsi:type="dcterms:W3CDTF">2024-09-09T03:42:17Z</dcterms:modified>
</cp:coreProperties>
</file>