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EB193-406F-4688-8E12-FBF99977B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6951A-0E5C-4F48-BE1A-051FDB795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5F97F-945C-4CD5-9557-8DE1729D0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827AF-C3B8-4009-85F8-CEBF22D1C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ED1621-0ABC-4888-A285-2FA9B58B2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D11FBE-ED63-4786-80D9-239AAFDEC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A3F335-F699-4E88-BDEC-C9710789A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3D564-F8AC-4861-96C2-F91047738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038D4-B0BF-47C7-99B9-E254A386F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CA4BA-3A52-470B-842F-74EEAAA56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7CAA5-0FBC-4F87-AA8E-6B20A7C76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4402122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资本市场保险公司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资本市场与保险公司概述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资本市场中保险公司角色分析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资本市场保险产品与服务创新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资本市场保险公司监管政策与法规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资本市场保险公司发展趋势与挑战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资本市场保险公司战略规划与实施建议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资本市场与保险公司概述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资本市场是长期资金市场，包括股票市场、债券市场和衍生品市场等。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资本市场为企业融资提供平台，促进资源优化配置和经济发展。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资本市场具有风险分散、价格发现和资金流动等功能。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资本市场简介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00" r="17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保险公司通过收取保费、承担风险并提供保障服务来实现盈利。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保险公司是依法设立的，经营保险业务的企业法人。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保险公司按照业务范围可分为人寿保险公司、财产保险公司、健康保险公司等。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保险公司定义与分类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资本市场为保险公司提供投资渠道，增加资金运用收益。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保险公司通过资本市场进行融资，扩大业务规模和提升偿付能力。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资本市场波动对保险公司投资收益和风险管理产生影响。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保险公司在资本市场中扮演重要角色，如机构投资者、风险管理者等。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1" name="Freeform 11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6" name="Freeform 16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0" name="Freeform 20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资本市场与保险公司关系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资本市场中保险公司角色分析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290" b="2729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提供长期资金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保险公司通过收取保费形成大量资金池，成为资本市场的重要长期投资者。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投资多元化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保险公司需进行资产配置，投资范围广泛，包括股票、债券、基金、房地产等。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价值投资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保险公司更注重长期价值投资，关注企业基本面和长期发展前景。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投资者角色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风险管理专长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保险公司在风险管理方面具有专业优势，能够识别、评估和管理各类风险。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风险分散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通过多元化投资组合，保险公司能够在资本市场中实现风险的分散和降低。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风险共担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保险公司与其他投资者共同承担市场风险，有助于稳定市场情绪和降低系统性风险。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风险管理者角色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提供流动性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保险公司在资本市场中扮演着提供流动性的角色，有助于市场的平稳运行。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逆周期投资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在经济下行周期，保险公司可加大投资力度，为市场提供资金支持。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市场监督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作为重要机构投资者，保险公司对市场具有监督作用，有助于维护市场秩序和投资者利益。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市场稳定者角色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资本市场保险产品与服务创新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股票型保险产品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债券型保险产品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主要投资于债券市场，以获取固定收益为目标。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混合型保险产品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同时投资于股票和债券市场，以实现风险和收益的平衡。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主要投资于股票市场，旨在获取长期资本增值。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创新型投资保险产品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如指数型、量化型等，采用新型投资策略和工具，以满足投资者多样化需求。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投资型保险产品介绍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运用先进的风险识别技术和方法，对资本市场风险进行全面、准确的识别和评估。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风险定价与对冲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基于风险识别结果，制定合理的风险定价策略，并运用金融衍生工具进行风险对冲。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动态风险管理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实时监控市场风险，及时调整投资策略和组合，确保风险在可控范围内。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定制化风险管理方案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根据客户需求和市场环境，提供定制化的风险管理方案和服务。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4" name="Freeform 14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9" name="Freeform 19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3" name="Freeform 23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风险管理服务创新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银行与保险公司合作推出的跨市场金融产品，如万能险、投连险等。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银保合作产品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证券公司与保险公司合作推出的跨市场金融产品，如券商集合理财计划、股票质押式回购等。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证保合作产品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探索与国际金融市场的跨境金融产品合作，如沪港通、深港通等，为投资者提供更多元化的投资选择。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跨境金融产品合作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运用金融科技手段提高跨市场金融产品的交易效率、降低交易成本、增强市场透明度等。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金融科技在跨市场合作中的应用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跨市场金融产品合作与探索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https://d.book118.com/896144021224010055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2024-09-23T15:19:53.622</cp:lastPrinted>
  <dcterms:created xsi:type="dcterms:W3CDTF">2024-09-23T07:19:53Z</dcterms:created>
  <dcterms:modified xsi:type="dcterms:W3CDTF">2024-09-23T07:19:55Z</dcterms:modified>
</cp:coreProperties>
</file>