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F662-6873-47B2-861F-8C6E605A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11B77-B075-4162-9FF5-624C12CD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8289-759C-4FB4-B3B7-A7B06EC56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7CBC0-82BC-42EA-B7FE-0944C952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DB50F-3944-4215-BC35-BA568997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E8E0B-DE75-4984-8972-FC8C8A3C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9DB34-5CAA-4AA5-9907-B11321C0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4F31B-7FE9-4FB8-A02D-9C941C3D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8C98E-EA20-40E9-A15E-D42CEDB4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9DC13-3136-4AA3-946C-29B628D81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2C37D-2AF9-45DA-B121-C03C261B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404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著名品牌营销案例分析报告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著名品牌营销案例分析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品牌营销的未来趋势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本报告旨在分析著名品牌的营销案例，探讨其成功之处，为其他品牌提供借鉴和启示。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随着市场竞争的加剧，品牌营销成为企业发展的重要手段。成功的品牌营销案例对于提升品牌知名度和市场份额具有重要意义。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本报告将选取若干著名品牌的营销案例进行分析，包括案例介绍、营销策略、效果评估等方面。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报告将采用案例分析法，通过对具体案例的深入剖析，总结出成功的经验和启示。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报告最后将给出结论和建议，为企业进行品牌营销提供参考和借鉴。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品牌营销是指通过一系列的市场营销活动，建立、维护和提升品牌形象和价值的过程。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这些活动包括产品开发、定价、促销、分销和服务等，旨在吸引和保留消费者，提高市场份额和利润。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品牌忠诚度可以降低营销成本，因为忠诚的消费者更容易接受品牌的产品和服务。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品牌是消费者识别和选择产品的重要依据，一个强大的品牌可以吸引更多的消费者，提高市场份额。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品牌价值可以转化为长期竞争优势，使企业在竞争中保持领先地位。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塑造独特的品牌形象，包括品牌个性、品牌声誉和品牌文化等，以吸引和保留消费者。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建立和维护与消费者的良好关系，提供优质的产品和服务，提高消费者的满意度和忠诚度。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选择合适的传播渠道和方式，将品牌信息传达给目标消费者，提高品牌的知名度和美誉度。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明确品牌的定位和目标消费者，通过与竞争品牌的差异化来吸引目标消费者。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著名品牌营销案例分析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精准控制市场需求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苹果公司通过控制产品的发布时间和数量，创造了一种“稀缺性”的氛围，激发消费者的购买欲望。这种策略不仅使得苹果的产品在市场上始终保持高需求，还增加了产品的附加值。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苹果公司的饥饿营销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https://d.book118.com/896144042242010050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2024-09-16T13:00:39.280</cp:lastPrinted>
  <dcterms:created xsi:type="dcterms:W3CDTF">2024-09-16T05:00:39Z</dcterms:created>
  <dcterms:modified xsi:type="dcterms:W3CDTF">2024-09-16T05:00:41Z</dcterms:modified>
</cp:coreProperties>
</file>