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8A3B5-D19E-47F4-84B1-478165A09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63A4C-B520-4530-9B9B-69E478158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7CE57-E199-4C9E-A069-C59A34F8D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D349F-A312-4085-B830-1E432F15A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02F399-A336-4A99-BD6D-21CB4743A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5F7DC-9E51-4AB9-9CDE-D3B5161CB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9B065-1628-4F40-8825-2DD52F113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EA126-23CB-4ECB-9D84-06065248D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5C20F-3B18-4034-8E07-8FC132A5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565FD-D616-43C9-9E93-615908A86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2B193-C874-44A9-A891-450BB78DE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451322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初中政治教学中学生思维能力的培养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初中政治教学内容与思维能力的关系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在初中政治教学中培养学生思维能力的有效方法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教师角色与学生思维能力的培养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初中政治教学是学生接触社会科学的基础学科，对于学生全面了解社会、政治、经济、文化等方面知识具有重要意义。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初中政治教学的重要性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基础学科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初中政治教学通过传授国家政治制度、法律法规等方面的知识，有助于培养学生的公民意识和责任感。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培养公民意识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初中政治教学还具有德育功能，能够引导学生树立正确的价值观、道德观和世界观。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德育功能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良好的思维能力有助于学生更好地理解和掌握政治学科知识，从而提高学习成绩。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提高学习成绩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59" r="275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培养创新能力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增强终身学习能力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17" r="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思维能力强的学生更容易产生新的观点和想法，有助于培养学生的创新能力。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具备良好的思维能力，学生可以更好地适应未来社会发展的需要，不断学习和进步。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培养学生思维能力的意义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采用启发式教学法，引导学生主动思考、发现问题、解决问题，有助于提高学生的思维能力。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75" b="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启发式教学法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通过引入具体案例，组织学生进行分析和讨论，有助于培养学生的分析、判断和推理能力。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鼓励学生开展合作学习，激发彼此的思维火花，有助于拓展学生的思路和视野。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合作学习法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教学方法与思维能力的关系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初中政治教学内容与思维能力的关系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宪法法律教育与逻辑思维能力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强化推理能力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宪法法律教育要求学生能够运用法律知识进行合理推理，判断行为的合法性，进而增强逻辑推理能力。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提高辩证思维能力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学习宪法法律有助于学生理解事物的两面性，形成辩证思维，避免片面看待问题。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培养分析问题的能力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通过深入学习宪法法律知识，学生能够理解法律规范的内在逻辑，从而准确分析各种法律问题。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强化道德实践能力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道德教育不仅要求学生掌握道德知识，更要求学生在实际生活中践行道德规范，增强道德自律意识。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公民道德教育与道德思维能力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树立正确的道德观念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公民道德教育引导学生认识社会公德、职业道德和家庭伦理道德，形成正确的道德价值观。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培养道德评价能力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通过学习公民道德，学生能够对社会现象进行道德评价，提高道德判断水平。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培养政治分析能力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学习政治常识有助于学生分析政治现象，理解政治事件的背后原因和影响。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增进政治觉悟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政治常识教育帮助学生了解国家政治制度、政治组织和政治运行规则，提高学生政治觉悟水平。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增强政治参与意识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通过政治常识教育，学生能够认识到自己在政治生活中的地位和作用，积极参与政治实践，提升政治参与能力。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5833" b="15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50" r="18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政治常识教育与政治思维能力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https://d.book118.com/896145132241010045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2024-09-14T23:34:37.341</cp:lastPrinted>
  <dcterms:created xsi:type="dcterms:W3CDTF">2024-09-14T15:34:37Z</dcterms:created>
  <dcterms:modified xsi:type="dcterms:W3CDTF">2024-09-14T15:34:39Z</dcterms:modified>
</cp:coreProperties>
</file>