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8B21924-F393-4792-B957-B16B8F87B2F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DEF74-E6A4-416D-AFB6-984ADBA54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28CFB-1440-4050-87B5-E576FCB11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1141E-6CAA-48B9-8C03-E3327754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7F7BD-BD93-40E4-A30A-79B473D3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35DBE-969D-4552-BB9F-CD5B51CC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349D45-A99E-47D6-A26B-756500C7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F00F8-8AE6-4CED-8CE3-C6038F54B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8C244-A0FA-4CD9-B07C-D238EDCDA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38682-31CE-4ED6-91A3-C305B2E88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BFAA2-2C63-4BF5-A2CF-6A04195A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2A264-7DA8-4715-B06D-6EBB8540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D8C449-7456-483D-B4CB-0DFC61875D7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39361C1-FC3A-4CAB-96FC-A41C7BB580F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45235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建筑设计中的声学设计与空间塑造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声学设计在建筑设计中的重要性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声学设计的技术手段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声学设计与建筑空间塑造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建筑材料对声学设计的影响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建筑设计中的声学艺术表现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声学设计在建筑设计中的重要性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声学设计的重要性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声学设计在建筑设计中扮演着至关重要的角色。通过科学的声学设计，可以有效影响空间的舒适性和功能性，从而提升建筑的整体品质。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声学设计原理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了解声音如何在空间中传播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声音传播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探索声音如何在空间中反射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声音反射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研究声音在空间中的吸收特性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声音吸收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声学设计影响因素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不同材料会对声学设计产生影响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建筑结构对声音传播的影响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构造方式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布局会影响声音在空间中的反射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空间布局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声学设计在室内空间中的应用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在剧院中设计舞台声学效果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剧院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确保会议声音清晰传达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会议室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创造音乐表现效果的理想空间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音乐厅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声学设计的技术手段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传声器材料的选择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能够有效吸收声音并减少反射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木质材料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提供良好的吸音效果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织物材料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更多反射，适合特定设计需求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金属材料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隔声技术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有效隔绝外部噪音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密封门窗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减少声音传导，保持室内安静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隔音墙体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用于吸收和隔离声音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隔音材料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ODEON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室内声学模拟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声学优化方案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EASE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定向声源分析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环境声学评估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COMSOL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多物理场模拟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声学参数优化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声学模拟软件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CADP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模拟声波传播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可视化分析结果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声学设备的选择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在建筑设计中，选择合适的声学设备能够有效改善室内声学环境。从吸音板到音箱，每种设备都有其独特的作用和应用场景。声学设计师需要根据具体需求和空间特点来进行选择，以达到最佳声学效果。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声学设计需要综合考虑材料、技术和设备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综合考虑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建筑设计中的声学设计需要专业指导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专业指导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将声学设计融入实际建筑实践中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实践应用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声学设计与建筑空间塑造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音乐厅的声学设计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营造音乐的共鸣和音色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音响效果优化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保证音乐声音传输的高保真度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音频设备调试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用以降低杂音和回声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吸音材料应用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展览馆的声学设计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展览馆的声学设计需要平衡艺术品展示和观众休闲的气氛。通过合理的声学设计，可以使观众更好地感受到艺术品的魅力，同时保持良好的环境氛围，让人们能够尽情欣赏展览内容。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音响设备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提供合适的背景音乐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保持音频设备清洁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布局设计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避免声音反射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合理分隔不同工作区域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人流管理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规划人员活动路线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控制聊天噪音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办公空间的声学设计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降噪处理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使用隔音材料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减少办公设备噪音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公共空间的声学设计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控制环境噪音，创造安静空间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环境声音控制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灵活应对不同活动需求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多功能空间设计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引导人们进行互动和活动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声音导向设计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空间塑造目标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提升用户体验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保持舒适环境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促进活动互动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实践与创新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探索新技术应用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持续优化设计方案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智能化声学设计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可持续发展考量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多元化空间应用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声学设计要点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考虑空间用途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控制环境噪音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https://d.book118.com/896145235050010103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建筑设计中的声学设计与空间塑造</vt:lpstr>
      <vt:lpstr>目录</vt:lpstr>
      <vt:lpstr>第1章 声学设计在建筑设计中的重要性</vt:lpstr>
      <vt:lpstr> </vt:lpstr>
      <vt:lpstr>声学设计原理</vt:lpstr>
      <vt:lpstr>声学设计影响因素</vt:lpstr>
      <vt:lpstr>声学设计在室内空间中的应用</vt:lpstr>
      <vt:lpstr>第二章 声学设计的技术手段</vt:lpstr>
      <vt:lpstr>传声器材料的选择</vt:lpstr>
      <vt:lpstr>隔声技术</vt:lpstr>
      <vt:lpstr>声学模拟软件</vt:lpstr>
      <vt:lpstr> </vt:lpstr>
      <vt:lpstr>总结</vt:lpstr>
      <vt:lpstr>第3章 声学设计与建筑空间塑造</vt:lpstr>
      <vt:lpstr>音乐厅的声学设计</vt:lpstr>
      <vt:lpstr>展览馆的声学设计</vt:lpstr>
      <vt:lpstr>办公空间的声学设计</vt:lpstr>
      <vt:lpstr>公共空间的声学设计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2024-09-28T12:03:12.669</cp:lastPrinted>
  <dcterms:created xsi:type="dcterms:W3CDTF">2024-09-28T04:03:12Z</dcterms:created>
  <dcterms:modified xsi:type="dcterms:W3CDTF">2024-09-28T04:03:14Z</dcterms:modified>
</cp:coreProperties>
</file>